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11.png"/><Relationship Id="rId4" Type="http://schemas.openxmlformats.org/officeDocument/2006/relationships/tags" Target="../tags/tag13.xm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63975" y="2123123"/>
            <a:ext cx="4251960" cy="2611755"/>
            <a:chOff x="6085" y="3245"/>
            <a:chExt cx="6696" cy="4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5" y="3245"/>
              <a:ext cx="6696" cy="19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958" y="5696"/>
              <a:ext cx="5506" cy="16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8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2345690"/>
            <a:ext cx="1269365" cy="702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9185" y="2376170"/>
            <a:ext cx="684530" cy="6718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138170"/>
            <a:ext cx="1269365" cy="7023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350" y="3138170"/>
            <a:ext cx="1346200" cy="7448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930015"/>
            <a:ext cx="1269365" cy="7023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4721860"/>
            <a:ext cx="1269365" cy="70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737167"/>
            <a:ext cx="647619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1737167"/>
            <a:ext cx="647619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1737167"/>
            <a:ext cx="609523" cy="28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1737167"/>
            <a:ext cx="628571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142" y="2483206"/>
            <a:ext cx="609523" cy="28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4761" y="2492770"/>
            <a:ext cx="647619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000" y="2492770"/>
            <a:ext cx="619046" cy="27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5238" y="2483206"/>
            <a:ext cx="628571" cy="28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37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653333" y="3908563"/>
            <a:ext cx="219047" cy="2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9005714" y="3908563"/>
            <a:ext cx="361904" cy="2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3520000" y="4386476"/>
            <a:ext cx="276190" cy="21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5215238" y="4386476"/>
            <a:ext cx="342857" cy="2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2091428" y="5304070"/>
            <a:ext cx="352380" cy="29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7929523" y="5304070"/>
            <a:ext cx="352380" cy="29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02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324478"/>
            <a:ext cx="60000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2801076"/>
            <a:ext cx="609523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3277675"/>
            <a:ext cx="638095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98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6310476" y="4595789"/>
            <a:ext cx="523809" cy="1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7053333" y="4605333"/>
            <a:ext cx="228571" cy="1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958095" y="4595789"/>
            <a:ext cx="219047" cy="1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4367619" y="5788742"/>
            <a:ext cx="1352380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005714" y="5788742"/>
            <a:ext cx="1219047" cy="2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5377142" y="6275466"/>
            <a:ext cx="600000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2023-12-24T15:32:02Z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