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08780" y="2578100"/>
            <a:ext cx="3774440" cy="170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2223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3333" y="2538048"/>
            <a:ext cx="238095" cy="2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2505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8929523" y="3516456"/>
            <a:ext cx="238095" cy="2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742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71270" y="2706370"/>
            <a:ext cx="321881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6395" y="2346325"/>
            <a:ext cx="1308100" cy="3594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4110" y="2850515"/>
            <a:ext cx="1965960" cy="380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7980" y="2922270"/>
            <a:ext cx="1567180" cy="3606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5685" y="3426460"/>
            <a:ext cx="1731645" cy="426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2655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2005010"/>
            <a:ext cx="314285" cy="27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34285" y="2014562"/>
            <a:ext cx="638095" cy="27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5238" y="2530413"/>
            <a:ext cx="2400000" cy="28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10476" y="2539966"/>
            <a:ext cx="590476" cy="25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48571" y="2539966"/>
            <a:ext cx="590476" cy="25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4761" y="3065369"/>
            <a:ext cx="923809" cy="26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86666" y="3581219"/>
            <a:ext cx="1952380" cy="28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5714" y="4097070"/>
            <a:ext cx="5866666" cy="29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353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0665" y="3009265"/>
            <a:ext cx="982980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3533229"/>
            <a:ext cx="10152380" cy="2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865" y="4057015"/>
            <a:ext cx="1017016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5714" y="4590667"/>
            <a:ext cx="1361904" cy="2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2023-12-24T15:52:18Z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