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0A2"/>
    <a:srgbClr val="F9AB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710" y="2820035"/>
            <a:ext cx="3116580" cy="121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9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2533650"/>
            <a:ext cx="1297940" cy="617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2599690"/>
            <a:ext cx="1405890" cy="5092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675" y="3339465"/>
            <a:ext cx="1787525" cy="5943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2170" y="3288665"/>
            <a:ext cx="1463040" cy="6451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2215" y="4075430"/>
            <a:ext cx="1443355" cy="64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56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9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1899364"/>
            <a:ext cx="628571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1908901"/>
            <a:ext cx="1180952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2462048"/>
            <a:ext cx="638095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1428" y="3005659"/>
            <a:ext cx="580952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904" y="4102416"/>
            <a:ext cx="571428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190" y="4665101"/>
            <a:ext cx="238095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70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776855"/>
            <a:ext cx="7066280" cy="23450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82800" y="3086735"/>
            <a:ext cx="2717165" cy="554990"/>
          </a:xfrm>
          <a:prstGeom prst="line">
            <a:avLst/>
          </a:prstGeom>
          <a:ln w="19050">
            <a:solidFill>
              <a:srgbClr val="FA20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64665" y="3065145"/>
            <a:ext cx="3035300" cy="527685"/>
          </a:xfrm>
          <a:prstGeom prst="line">
            <a:avLst/>
          </a:prstGeom>
          <a:ln w="19050">
            <a:solidFill>
              <a:srgbClr val="FA20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00250" y="4204335"/>
            <a:ext cx="2727325" cy="516890"/>
          </a:xfrm>
          <a:prstGeom prst="line">
            <a:avLst/>
          </a:prstGeom>
          <a:ln w="19050">
            <a:solidFill>
              <a:srgbClr val="FA20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82800" y="4217670"/>
            <a:ext cx="2644775" cy="528320"/>
          </a:xfrm>
          <a:prstGeom prst="line">
            <a:avLst/>
          </a:prstGeom>
          <a:ln w="19050">
            <a:solidFill>
              <a:srgbClr val="FA20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