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4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8.png"/><Relationship Id="rId4" Type="http://schemas.openxmlformats.org/officeDocument/2006/relationships/tags" Target="../tags/tag7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10.png"/><Relationship Id="rId5" Type="http://schemas.openxmlformats.org/officeDocument/2006/relationships/tags" Target="../tags/tag14.xml"/><Relationship Id="rId10" Type="http://schemas.openxmlformats.org/officeDocument/2006/relationships/image" Target="../media/image9.png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28850" y="1895475"/>
            <a:ext cx="7734300" cy="1201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45330" y="2830830"/>
            <a:ext cx="3101975" cy="119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161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3139803"/>
            <a:ext cx="590476" cy="29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3149381"/>
            <a:ext cx="638095" cy="27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3149381"/>
            <a:ext cx="638095" cy="27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2380" y="3139803"/>
            <a:ext cx="628571" cy="29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0476" y="3685803"/>
            <a:ext cx="600000" cy="28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5238" y="3685803"/>
            <a:ext cx="619047" cy="27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67619" y="3685803"/>
            <a:ext cx="600000" cy="28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81904" y="3695382"/>
            <a:ext cx="609524" cy="25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04305" y="1616075"/>
            <a:ext cx="1295400" cy="7105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88070" y="1628775"/>
            <a:ext cx="1295400" cy="7105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007485" y="2492375"/>
            <a:ext cx="1295400" cy="7105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021320" y="3356610"/>
            <a:ext cx="1314450" cy="7105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640205" y="4220845"/>
            <a:ext cx="1358900" cy="7105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12760" y="4220845"/>
            <a:ext cx="1295400" cy="7105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2512060"/>
            <a:ext cx="2494915" cy="69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1706294"/>
            <a:ext cx="323809" cy="2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1706294"/>
            <a:ext cx="323809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2857" y="1715830"/>
            <a:ext cx="190476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1428" y="1706294"/>
            <a:ext cx="342857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00952" y="1706294"/>
            <a:ext cx="304761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15238" y="1715830"/>
            <a:ext cx="314285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2259399"/>
            <a:ext cx="304761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4761" y="2259399"/>
            <a:ext cx="314285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6190" y="2249863"/>
            <a:ext cx="342857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00952" y="2259399"/>
            <a:ext cx="333333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91428" y="2249863"/>
            <a:ext cx="295238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77142" y="2268935"/>
            <a:ext cx="352380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00952" y="2812504"/>
            <a:ext cx="323809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24761" y="2793431"/>
            <a:ext cx="295238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48571" y="2812504"/>
            <a:ext cx="266666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96190" y="2793431"/>
            <a:ext cx="333333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20000" y="2822040"/>
            <a:ext cx="276190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605714" y="2802968"/>
            <a:ext cx="304761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3268160"/>
            <a:ext cx="10800000" cy="21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2134612" y="3411553"/>
            <a:ext cx="1209523" cy="2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477469" y="3411553"/>
            <a:ext cx="1219047" cy="2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906040" y="3956448"/>
            <a:ext cx="1238095" cy="27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10801278" y="3956448"/>
            <a:ext cx="628571" cy="2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1086993" y="4501343"/>
            <a:ext cx="619047" cy="27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white">
          <a:xfrm>
            <a:off x="5886993" y="5046239"/>
            <a:ext cx="1180952" cy="26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8"/>
            </p:custDataLst>
          </p:nvPr>
        </p:nvSpPr>
        <p:spPr bwMode="white">
          <a:xfrm>
            <a:off x="9153659" y="5036679"/>
            <a:ext cx="1238095" cy="2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25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2835452"/>
            <a:ext cx="1390476" cy="27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761" y="2825900"/>
            <a:ext cx="1561904" cy="2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389421"/>
            <a:ext cx="314285" cy="24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666" y="4449604"/>
            <a:ext cx="4228572" cy="28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