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5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9240" y="2769870"/>
            <a:ext cx="4034155" cy="1318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468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290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72380" y="3632560"/>
            <a:ext cx="609523" cy="26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9523" y="3651654"/>
            <a:ext cx="600000" cy="24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3333" y="4205393"/>
            <a:ext cx="628571" cy="26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8095" y="4205393"/>
            <a:ext cx="561903" cy="26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3391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43809" y="2038202"/>
            <a:ext cx="238095" cy="22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952" y="4286741"/>
            <a:ext cx="10066666" cy="304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890" y="4858385"/>
            <a:ext cx="122237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6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4285" y="1143929"/>
            <a:ext cx="238095" cy="22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0445"/>
            <a:ext cx="10800000" cy="1749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254760" y="4497070"/>
            <a:ext cx="10093960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024761" y="5090036"/>
            <a:ext cx="742857" cy="26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2023-12-24T16:35:46Z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