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2" r:id="rId4"/>
    <p:sldId id="331" r:id="rId5"/>
    <p:sldId id="330" r:id="rId6"/>
    <p:sldId id="329" r:id="rId7"/>
    <p:sldId id="328" r:id="rId8"/>
    <p:sldId id="327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747010" y="2724785"/>
            <a:ext cx="6697980" cy="1408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871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129220"/>
            <a:ext cx="10800000" cy="15340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87265"/>
            <a:ext cx="10800000" cy="4131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1916245"/>
            <a:ext cx="10800000" cy="29563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61305"/>
            <a:ext cx="10800000" cy="32955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30775"/>
            <a:ext cx="10800000" cy="41434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764355"/>
            <a:ext cx="10800000" cy="33610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52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985710"/>
            <a:ext cx="10800000" cy="2462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76570"/>
            <a:ext cx="10800000" cy="3025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2ZlMjFkNzdiZDY1MDRmMDUzMWUzYmYyMTgxZGVhNzc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2023-12-24T15:54:08Z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