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image" Target="../media/image7.png"/><Relationship Id="rId5" Type="http://schemas.openxmlformats.org/officeDocument/2006/relationships/tags" Target="../tags/tag7.xml"/><Relationship Id="rId10" Type="http://schemas.openxmlformats.org/officeDocument/2006/relationships/image" Target="../media/image6.png"/><Relationship Id="rId4" Type="http://schemas.openxmlformats.org/officeDocument/2006/relationships/tags" Target="../tags/tag6.xml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584065" y="2924810"/>
            <a:ext cx="3251835" cy="1158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1985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2" name="图片 3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2783840" y="1699895"/>
            <a:ext cx="1269365" cy="7023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9408795" y="1699895"/>
            <a:ext cx="1269365" cy="70231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008120" y="2491740"/>
            <a:ext cx="1344295" cy="70231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64200" y="1699895"/>
            <a:ext cx="740410" cy="713740"/>
          </a:xfrm>
          <a:prstGeom prst="rect">
            <a:avLst/>
          </a:prstGeom>
        </p:spPr>
      </p:pic>
      <p:pic>
        <p:nvPicPr>
          <p:cNvPr id="13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39915"/>
            <a:ext cx="10800000" cy="2331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white">
          <a:xfrm>
            <a:off x="1300952" y="4381627"/>
            <a:ext cx="3476190" cy="296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white">
          <a:xfrm>
            <a:off x="1339047" y="5279984"/>
            <a:ext cx="8971428" cy="286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91835"/>
            <a:ext cx="10800000" cy="2247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39047" y="2756002"/>
            <a:ext cx="609523" cy="277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15238" y="3205424"/>
            <a:ext cx="619047" cy="277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39047" y="3205424"/>
            <a:ext cx="647619" cy="277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91428" y="3195862"/>
            <a:ext cx="638095" cy="296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62857" y="3205424"/>
            <a:ext cx="609523" cy="277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77142" y="3214986"/>
            <a:ext cx="647618" cy="26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53333" y="3693095"/>
            <a:ext cx="285714" cy="200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91428" y="3673970"/>
            <a:ext cx="323809" cy="24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58095" y="3664408"/>
            <a:ext cx="600000" cy="258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4220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4062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81904" y="1689086"/>
            <a:ext cx="342857" cy="276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29523" y="1679550"/>
            <a:ext cx="638095" cy="286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91428" y="1679550"/>
            <a:ext cx="609523" cy="276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72380" y="2118226"/>
            <a:ext cx="1190476" cy="305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15238" y="2127763"/>
            <a:ext cx="1219048" cy="286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43809" y="2604585"/>
            <a:ext cx="266666" cy="228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10476" y="2604585"/>
            <a:ext cx="238095" cy="228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48571" y="3949224"/>
            <a:ext cx="228571" cy="228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2ZlMjFkNzdiZDY1MDRmMDUzMWUzYmYyMTgxZGVhNzc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2023-12-24T15:44:34Z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