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2" r:id="rId5"/>
    <p:sldId id="330" r:id="rId6"/>
    <p:sldId id="328" r:id="rId7"/>
    <p:sldId id="32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5.xml"/><Relationship Id="rId7" Type="http://schemas.openxmlformats.org/officeDocument/2006/relationships/image" Target="../media/image10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15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7155" y="2811780"/>
            <a:ext cx="6917690" cy="1234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353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00975"/>
            <a:ext cx="10800000" cy="2358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8796190" y="5050938"/>
            <a:ext cx="619047" cy="23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3091428" y="5614396"/>
            <a:ext cx="333333" cy="25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1172208"/>
            <a:ext cx="885714" cy="26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5714" y="1162674"/>
            <a:ext cx="876190" cy="26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8160"/>
            <a:ext cx="10800000" cy="2308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2197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9915"/>
            <a:ext cx="10800000" cy="2351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2500952" y="4133198"/>
            <a:ext cx="638095" cy="27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5043809" y="4142756"/>
            <a:ext cx="638095" cy="27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7577142" y="4133198"/>
            <a:ext cx="638095" cy="286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0120000" y="4142756"/>
            <a:ext cx="580952" cy="26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4891428" y="5289672"/>
            <a:ext cx="2685714" cy="26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982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4285" y="1579251"/>
            <a:ext cx="828571" cy="22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78855"/>
            <a:ext cx="10800000" cy="3468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6434285" y="2707577"/>
            <a:ext cx="942857" cy="27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310476" y="3832126"/>
            <a:ext cx="8533332" cy="28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339047" y="4956676"/>
            <a:ext cx="10019047" cy="29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043809" y="5538012"/>
            <a:ext cx="419047" cy="26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72730"/>
            <a:ext cx="10800000" cy="2158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278971"/>
            <a:ext cx="304762" cy="276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4285" y="2899066"/>
            <a:ext cx="209523" cy="16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34285" y="3461922"/>
            <a:ext cx="219047" cy="17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0445"/>
            <a:ext cx="10800000" cy="2794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300952" y="5019832"/>
            <a:ext cx="10057142" cy="29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012825" y="5591810"/>
            <a:ext cx="1034478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024761" y="6154773"/>
            <a:ext cx="9571428" cy="286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2023-12-24T15:41:28Z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