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3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564904"/>
            <a:ext cx="9531350" cy="141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85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3423920"/>
            <a:ext cx="96983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4117975"/>
            <a:ext cx="86550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990" y="3935730"/>
            <a:ext cx="96945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621984"/>
            <a:ext cx="10057142" cy="4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5346263"/>
            <a:ext cx="704761" cy="4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778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905" y="1433830"/>
            <a:ext cx="14662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1604" y="2153621"/>
            <a:ext cx="862265" cy="4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7855" y="2800350"/>
            <a:ext cx="282448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6612" y="2834818"/>
            <a:ext cx="827774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8850" y="3438411"/>
            <a:ext cx="810529" cy="38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8645" y="3455657"/>
            <a:ext cx="862265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0477" y="3472902"/>
            <a:ext cx="784661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92253" y="3472902"/>
            <a:ext cx="776038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97176" y="4076495"/>
            <a:ext cx="2948946" cy="39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03320" y="4641850"/>
            <a:ext cx="18205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4980" y="4732020"/>
            <a:ext cx="182245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48002" y="5964878"/>
            <a:ext cx="1948719" cy="41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2507535"/>
            <a:ext cx="866666" cy="4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4580890"/>
            <a:ext cx="91357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1428" y="5292480"/>
            <a:ext cx="9304761" cy="4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4285" y="5998254"/>
            <a:ext cx="1161904" cy="41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7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0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3792975"/>
            <a:ext cx="438095" cy="4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5251115"/>
            <a:ext cx="295238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8571" y="5841995"/>
            <a:ext cx="438095" cy="4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2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2400" y="2892000"/>
            <a:ext cx="322473" cy="29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9868" y="5207294"/>
            <a:ext cx="257978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69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95" y="2562040"/>
            <a:ext cx="10800000" cy="284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671955" y="3434715"/>
            <a:ext cx="97199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197610" y="4128135"/>
            <a:ext cx="1011364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226099" y="4825459"/>
            <a:ext cx="742857" cy="42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941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309" y="2210459"/>
            <a:ext cx="412032" cy="33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498" y="2815390"/>
            <a:ext cx="464632" cy="36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7660" y="2657475"/>
            <a:ext cx="8788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4996" y="3437856"/>
            <a:ext cx="894197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2776" y="3446623"/>
            <a:ext cx="455865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3798" y="4060322"/>
            <a:ext cx="412032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88452" y="4069089"/>
            <a:ext cx="885431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90561" y="4709089"/>
            <a:ext cx="455865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40750" y="4700322"/>
            <a:ext cx="473398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91543" y="5357856"/>
            <a:ext cx="455865" cy="34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498" y="5954021"/>
            <a:ext cx="464632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792326"/>
            <a:ext cx="2390476" cy="4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610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70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48405" y="1737995"/>
            <a:ext cx="42227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d</a:t>
            </a:r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38" y="1967214"/>
            <a:ext cx="152380" cy="1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904" y="2948942"/>
            <a:ext cx="171428" cy="1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53333" y="2910817"/>
            <a:ext cx="152380" cy="1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2445" y="2626360"/>
            <a:ext cx="40640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355" y="4845050"/>
            <a:ext cx="18237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2250" y="4766945"/>
            <a:ext cx="19024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5492565"/>
            <a:ext cx="10800000" cy="799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6351182" y="5771764"/>
            <a:ext cx="1923809" cy="38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8998801" y="5752509"/>
            <a:ext cx="1790476" cy="43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510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530" y="1287145"/>
            <a:ext cx="18980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42" y="1287161"/>
            <a:ext cx="1923809" cy="4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0476" y="2002378"/>
            <a:ext cx="952380" cy="4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6666" y="2727131"/>
            <a:ext cx="971428" cy="4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58095" y="2717595"/>
            <a:ext cx="952380" cy="4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0952" y="2727131"/>
            <a:ext cx="952380" cy="4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9523" y="4176636"/>
            <a:ext cx="942858" cy="4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20000" y="4167100"/>
            <a:ext cx="971428" cy="4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35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3133923"/>
            <a:ext cx="323809" cy="35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913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3811270"/>
            <a:ext cx="981456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1115" y="4537075"/>
            <a:ext cx="96069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916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9149" y="1504275"/>
            <a:ext cx="322381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0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1469" y="1584490"/>
            <a:ext cx="28788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150"/>
            <a:ext cx="9913620" cy="18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416" y="83671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708275"/>
            <a:ext cx="9913620" cy="386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8610" y="1817029"/>
            <a:ext cx="301791" cy="3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3279256"/>
            <a:ext cx="876190" cy="4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4671237"/>
            <a:ext cx="990476" cy="4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20" y="2461895"/>
            <a:ext cx="153352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3271115"/>
            <a:ext cx="476190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3977067"/>
            <a:ext cx="1914285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89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703773"/>
            <a:ext cx="4038095" cy="4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4821162"/>
            <a:ext cx="1914285" cy="4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5536496"/>
            <a:ext cx="428571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714" y="5507883"/>
            <a:ext cx="2419047" cy="4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