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0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810" y="2851785"/>
            <a:ext cx="5835015" cy="115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153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62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322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10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5277300"/>
            <a:ext cx="10800000" cy="3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1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63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311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17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62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