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97150" y="1782445"/>
            <a:ext cx="699770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25900" y="2785110"/>
            <a:ext cx="41402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968875" y="3647440"/>
            <a:ext cx="2254250" cy="71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1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0" y="2799715"/>
            <a:ext cx="1893570" cy="3740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690" y="2770505"/>
            <a:ext cx="2202815" cy="3530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280" y="2727960"/>
            <a:ext cx="1513840" cy="3956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315" y="3280410"/>
            <a:ext cx="2327910" cy="403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3660" y="3723005"/>
            <a:ext cx="1675130" cy="3987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9785" y="3683635"/>
            <a:ext cx="1290320" cy="46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78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095" y="2157730"/>
            <a:ext cx="1356995" cy="730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2130425"/>
            <a:ext cx="1356995" cy="730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2922905"/>
            <a:ext cx="1356995" cy="730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578985"/>
            <a:ext cx="1356995" cy="7302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3802380"/>
            <a:ext cx="247142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1162632"/>
            <a:ext cx="238095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605714" y="3769886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09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3248254"/>
            <a:ext cx="219047" cy="1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4203931"/>
            <a:ext cx="304761" cy="27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