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2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3162300"/>
            <a:ext cx="50165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275715"/>
            <a:ext cx="11734800" cy="5099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69740" y="2531745"/>
            <a:ext cx="123063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1535" y="3030855"/>
            <a:ext cx="144272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6910" y="3030855"/>
            <a:ext cx="125222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0840" y="3517900"/>
            <a:ext cx="149479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1175" y="4005580"/>
            <a:ext cx="126555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5080" y="4005580"/>
            <a:ext cx="94551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08615" y="4005580"/>
            <a:ext cx="145542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8005" y="4485005"/>
            <a:ext cx="93091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09685" y="4989195"/>
            <a:ext cx="11969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13835" y="5479415"/>
            <a:ext cx="1486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96960" y="5479415"/>
            <a:ext cx="30245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12545"/>
            <a:ext cx="11734800" cy="4857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79210" y="1253490"/>
            <a:ext cx="219900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0745" y="1755775"/>
            <a:ext cx="127762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9605" y="1755775"/>
            <a:ext cx="88201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4175" y="2235835"/>
            <a:ext cx="114744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8220" y="2730500"/>
            <a:ext cx="141287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71505" y="2730500"/>
            <a:ext cx="119189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9130" y="3226435"/>
            <a:ext cx="715391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8040" y="4209415"/>
            <a:ext cx="236156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0110" y="4704080"/>
            <a:ext cx="184404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5830" y="5185410"/>
            <a:ext cx="123253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95120" y="5673725"/>
            <a:ext cx="8591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06190" y="5673725"/>
            <a:ext cx="8820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875"/>
            <a:ext cx="11734800" cy="48704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29325" y="2289175"/>
            <a:ext cx="857885" cy="95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27385" y="1860550"/>
            <a:ext cx="781050" cy="4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1235" y="2761615"/>
            <a:ext cx="925830" cy="132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41685" y="2334260"/>
            <a:ext cx="7810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3665" y="3249295"/>
            <a:ext cx="727710" cy="132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41685" y="2816860"/>
            <a:ext cx="7810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1235" y="3705860"/>
            <a:ext cx="795655" cy="132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41685" y="3381375"/>
            <a:ext cx="781050" cy="324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69365" y="4208780"/>
            <a:ext cx="887095" cy="132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41685" y="3843655"/>
            <a:ext cx="78105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34760" y="4810760"/>
            <a:ext cx="49212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43290" y="4810760"/>
            <a:ext cx="49212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827385" y="4856480"/>
            <a:ext cx="49212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34760" y="5273675"/>
            <a:ext cx="49212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03615" y="5266055"/>
            <a:ext cx="49212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1990" y="5283200"/>
            <a:ext cx="49212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34760" y="5777865"/>
            <a:ext cx="49212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603615" y="5873750"/>
            <a:ext cx="49212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827385" y="5828030"/>
            <a:ext cx="49212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131550" cy="51371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21765" y="300037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53155" y="306895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8345" y="300037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3075" y="300037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8745" y="300037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1765" y="3997960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1235" y="3997960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8345" y="3997960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85455" y="3997960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78745" y="3997960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21765" y="494220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76955" y="494220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08345" y="496506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39735" y="499554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54945" y="499554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76680" y="599249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653155" y="5916295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808345" y="5932170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93075" y="5993130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354945" y="5993130"/>
            <a:ext cx="87376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68050" cy="5245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60805" y="1710055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99815" y="1710055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8825" y="1710055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8795" y="1771015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6845" y="1710055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2715" y="2707640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3630" y="2661920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94545" y="2707640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64790" y="3215005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23305" y="3215005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98190" y="3705225"/>
            <a:ext cx="14681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61375" y="3643630"/>
            <a:ext cx="14681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74390" y="4195445"/>
            <a:ext cx="14681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461375" y="4195445"/>
            <a:ext cx="14681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72715" y="5175885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83630" y="5175885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72715" y="5604510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23305" y="5670550"/>
            <a:ext cx="92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74390" y="6156325"/>
            <a:ext cx="146875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461375" y="6085205"/>
            <a:ext cx="146875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41120"/>
            <a:ext cx="11449050" cy="4464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31265" y="1847215"/>
            <a:ext cx="97218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19320" y="1847215"/>
            <a:ext cx="97218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7375" y="1847215"/>
            <a:ext cx="97218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1265" y="2343785"/>
            <a:ext cx="97218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8360" y="2343785"/>
            <a:ext cx="97218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75955" y="2343785"/>
            <a:ext cx="97218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1265" y="2840355"/>
            <a:ext cx="97218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79645" y="2840355"/>
            <a:ext cx="97218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28025" y="2886075"/>
            <a:ext cx="97218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00555" y="383349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8180" y="383349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38190" y="383349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56755" y="383349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37625" y="383349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86670" y="383349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96390" y="439102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218180" y="439102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14925" y="439102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53810" y="4315460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567545" y="439102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861675" y="439102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596390" y="482663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218180" y="482663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175885" y="482663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402070" y="483425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937625" y="483425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0567670" y="492569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307465" y="537654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586355" y="5354320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114925" y="537654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402070" y="5353050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952865" y="537654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217785" y="5376545"/>
            <a:ext cx="5156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412875"/>
            <a:ext cx="11715750" cy="4514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186670" y="1412875"/>
            <a:ext cx="13608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49510" y="1953895"/>
            <a:ext cx="14986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9510" y="2382520"/>
            <a:ext cx="14986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9510" y="2923540"/>
            <a:ext cx="14986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0360" y="4992370"/>
            <a:ext cx="79756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9030" y="5499100"/>
            <a:ext cx="79756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1268730"/>
            <a:ext cx="11766550" cy="5245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96000" y="2220595"/>
            <a:ext cx="14522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6235" y="2715260"/>
            <a:ext cx="14522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730" y="4489450"/>
            <a:ext cx="244094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1425" y="4489450"/>
            <a:ext cx="256222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3860" y="5509895"/>
            <a:ext cx="365823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30585" y="5509895"/>
            <a:ext cx="88646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7060" y="6035675"/>
            <a:ext cx="4199255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10" y="1290320"/>
            <a:ext cx="11722100" cy="24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3823970"/>
            <a:ext cx="11252200" cy="939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931410"/>
            <a:ext cx="11734800" cy="1358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88365" y="1289685"/>
            <a:ext cx="173418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53965" y="1289685"/>
            <a:ext cx="187769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8015" y="1784350"/>
            <a:ext cx="36283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72370" y="1784350"/>
            <a:ext cx="9709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20925" y="2294255"/>
            <a:ext cx="41230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28125" y="2294255"/>
            <a:ext cx="19151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56280" y="2804160"/>
            <a:ext cx="25019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09995" y="2804160"/>
            <a:ext cx="25628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51885" y="3763645"/>
            <a:ext cx="206121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43925" y="3763645"/>
            <a:ext cx="132334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67585" y="4232910"/>
            <a:ext cx="144526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26650" y="5382895"/>
            <a:ext cx="155956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72370" y="5892800"/>
            <a:ext cx="155956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378585"/>
            <a:ext cx="11696700" cy="43751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148570" y="1892935"/>
            <a:ext cx="140652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8570" y="2844800"/>
            <a:ext cx="140652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0480" y="4756150"/>
            <a:ext cx="1064450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935" y="5258435"/>
            <a:ext cx="529844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2025-02-27T07:35:48Z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