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8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94380" y="2891790"/>
            <a:ext cx="5603240" cy="107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12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317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230630" y="6348730"/>
            <a:ext cx="36988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3010" y="2641600"/>
            <a:ext cx="10111740" cy="42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306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2382753"/>
            <a:ext cx="247619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614176"/>
            <a:ext cx="219047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1038132"/>
            <a:ext cx="238095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19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00952" y="5789680"/>
            <a:ext cx="3304761" cy="29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"/>
          <a:stretch/>
        </p:blipFill>
        <p:spPr>
          <a:xfrm>
            <a:off x="767625" y="1556792"/>
            <a:ext cx="10800000" cy="367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149090"/>
            <a:ext cx="5311775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40" y="4725035"/>
            <a:ext cx="5995670" cy="51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" r="53556"/>
          <a:stretch>
            <a:fillRect/>
          </a:stretch>
        </p:blipFill>
        <p:spPr>
          <a:xfrm>
            <a:off x="3588023" y="550095"/>
            <a:ext cx="5015955" cy="301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9" b="2401"/>
          <a:stretch>
            <a:fillRect/>
          </a:stretch>
        </p:blipFill>
        <p:spPr>
          <a:xfrm>
            <a:off x="1078865" y="3411855"/>
            <a:ext cx="10706190" cy="337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7425" y="1127760"/>
            <a:ext cx="4671060" cy="48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685" y="5085715"/>
            <a:ext cx="5588635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6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1505180"/>
            <a:ext cx="219047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2544043"/>
            <a:ext cx="228572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3592437"/>
            <a:ext cx="238095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6240"/>
            <a:ext cx="10800000" cy="213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00952" y="5046535"/>
            <a:ext cx="9590476" cy="3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10476" y="6097029"/>
            <a:ext cx="9285714" cy="29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