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9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5.png"/><Relationship Id="rId2" Type="http://schemas.openxmlformats.org/officeDocument/2006/relationships/tags" Target="../tags/tag4.xml"/><Relationship Id="rId16" Type="http://schemas.openxmlformats.org/officeDocument/2006/relationships/image" Target="../media/image4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88310" y="2598420"/>
            <a:ext cx="6216015" cy="166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096372"/>
            <a:ext cx="238095" cy="22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356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253333" y="3251537"/>
            <a:ext cx="314285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853333" y="3251537"/>
            <a:ext cx="314285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8567619" y="3261070"/>
            <a:ext cx="266666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043809" y="3261070"/>
            <a:ext cx="304761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539047" y="3785380"/>
            <a:ext cx="352380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5272380" y="3775847"/>
            <a:ext cx="314285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853333" y="3775847"/>
            <a:ext cx="323809" cy="2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2986666" y="4281092"/>
            <a:ext cx="1190476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11043809" y="4271559"/>
            <a:ext cx="333333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1015238" y="4786336"/>
            <a:ext cx="942857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3881904" y="5310647"/>
            <a:ext cx="1219047" cy="2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white">
          <a:xfrm>
            <a:off x="1796190" y="5825424"/>
            <a:ext cx="1200000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white">
          <a:xfrm>
            <a:off x="8510476" y="5815891"/>
            <a:ext cx="1228571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65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24761" y="2682450"/>
            <a:ext cx="619047" cy="2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3197551"/>
            <a:ext cx="628571" cy="2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0952" y="3712653"/>
            <a:ext cx="638095" cy="2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4237294"/>
            <a:ext cx="59999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9047" y="4227755"/>
            <a:ext cx="60000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6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675103"/>
            <a:ext cx="1961904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199952"/>
            <a:ext cx="10047619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4733649"/>
            <a:ext cx="742857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07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367755"/>
            <a:ext cx="1200000" cy="27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2358202"/>
            <a:ext cx="1200000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2367755"/>
            <a:ext cx="1200000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3418495"/>
            <a:ext cx="219047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