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53" r:id="rId4"/>
    <p:sldId id="352" r:id="rId5"/>
    <p:sldId id="351" r:id="rId6"/>
    <p:sldId id="349" r:id="rId7"/>
    <p:sldId id="348" r:id="rId8"/>
    <p:sldId id="347" r:id="rId9"/>
    <p:sldId id="346" r:id="rId10"/>
    <p:sldId id="345" r:id="rId11"/>
    <p:sldId id="344" r:id="rId12"/>
    <p:sldId id="343" r:id="rId13"/>
    <p:sldId id="342" r:id="rId14"/>
    <p:sldId id="341" r:id="rId15"/>
    <p:sldId id="340" r:id="rId16"/>
    <p:sldId id="339" r:id="rId17"/>
    <p:sldId id="338" r:id="rId18"/>
    <p:sldId id="337" r:id="rId19"/>
    <p:sldId id="336" r:id="rId20"/>
    <p:sldId id="382" r:id="rId21"/>
    <p:sldId id="334" r:id="rId22"/>
    <p:sldId id="333" r:id="rId23"/>
    <p:sldId id="332" r:id="rId24"/>
    <p:sldId id="331" r:id="rId25"/>
    <p:sldId id="330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5" Type="http://schemas.openxmlformats.org/officeDocument/2006/relationships/image" Target="../media/image20.png"/><Relationship Id="rId4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7" Type="http://schemas.openxmlformats.org/officeDocument/2006/relationships/image" Target="../media/image30.pn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29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3720" y="2794000"/>
            <a:ext cx="8544560" cy="1271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274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69305" y="3399155"/>
            <a:ext cx="4254500" cy="37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46505" y="3975735"/>
            <a:ext cx="8230235" cy="370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682115" y="5678805"/>
            <a:ext cx="8317865" cy="394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46418" y="6246514"/>
            <a:ext cx="1414750" cy="394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2" grpId="0" bldLvl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9020"/>
            <a:ext cx="10800000" cy="39770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15145" y="2040890"/>
            <a:ext cx="2038985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43809" y="2718209"/>
            <a:ext cx="495238" cy="381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69915" y="2618105"/>
            <a:ext cx="5784215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43990" y="3356610"/>
            <a:ext cx="999617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443990" y="4005580"/>
            <a:ext cx="1007618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481904" y="4663795"/>
            <a:ext cx="2342857" cy="457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1" grpId="0" bldLvl="0" animBg="1"/>
      <p:bldP spid="15" grpId="0" bldLvl="0" animBg="1"/>
      <p:bldP spid="1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2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43809" y="2392850"/>
            <a:ext cx="3428571" cy="467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00952" y="2402386"/>
            <a:ext cx="495238" cy="410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48740" y="3069590"/>
            <a:ext cx="320357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72640" y="4395470"/>
            <a:ext cx="3550285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671945" y="4364990"/>
            <a:ext cx="3524885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bldLvl="0" animBg="1"/>
      <p:bldP spid="1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17795"/>
            <a:ext cx="10800000" cy="4020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73005" y="2305685"/>
            <a:ext cx="1247140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39047" y="3056243"/>
            <a:ext cx="2380952" cy="428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39047" y="3046717"/>
            <a:ext cx="3314285" cy="419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58095" y="3704021"/>
            <a:ext cx="2961904" cy="428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29523" y="4399430"/>
            <a:ext cx="495238" cy="371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024761" y="4361325"/>
            <a:ext cx="3438095" cy="466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93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0" y="1628590"/>
            <a:ext cx="10800000" cy="2704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011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63348" y="1532382"/>
            <a:ext cx="7447736" cy="36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3311" y="2175444"/>
            <a:ext cx="10327774" cy="36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38510" y="5556114"/>
            <a:ext cx="889692" cy="422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41765" y="5546928"/>
            <a:ext cx="926380" cy="422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29338" y="6208363"/>
            <a:ext cx="880520" cy="395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41985" y="2779395"/>
            <a:ext cx="10495915" cy="76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2"/>
            </p:custDataLst>
          </p:nvPr>
        </p:nvSpPr>
        <p:spPr bwMode="white">
          <a:xfrm flipV="1">
            <a:off x="1986280" y="4015740"/>
            <a:ext cx="9024620" cy="148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3"/>
            </p:custDataLst>
          </p:nvPr>
        </p:nvSpPr>
        <p:spPr bwMode="white">
          <a:xfrm flipV="1">
            <a:off x="550545" y="4712335"/>
            <a:ext cx="5116830" cy="166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2" grpId="0" bldLvl="0" animBg="1"/>
      <p:bldP spid="9" grpId="0" bldLvl="0" animBg="1"/>
      <p:bldP spid="10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585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75595" y="2352675"/>
            <a:ext cx="466090" cy="412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62297" y="3001714"/>
            <a:ext cx="484130" cy="393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01265" y="4903470"/>
            <a:ext cx="881126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89455" y="5552440"/>
            <a:ext cx="9192260" cy="402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998980" y="6219825"/>
            <a:ext cx="805180" cy="44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bldLvl="0" animBg="1"/>
      <p:bldP spid="8" grpId="0" bldLvl="0" animBg="1"/>
      <p:bldP spid="1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91835"/>
            <a:ext cx="10800000" cy="2673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24990" y="3634105"/>
            <a:ext cx="9812020" cy="42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29523" y="4302287"/>
            <a:ext cx="1628571" cy="410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612" b="49991"/>
          <a:stretch>
            <a:fillRect/>
          </a:stretch>
        </p:blipFill>
        <p:spPr>
          <a:xfrm>
            <a:off x="695325" y="1916430"/>
            <a:ext cx="10467975" cy="3133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836110"/>
            <a:ext cx="88541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15" y="3644900"/>
            <a:ext cx="7726680" cy="29660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9" r="138"/>
          <a:stretch>
            <a:fillRect/>
          </a:stretch>
        </p:blipFill>
        <p:spPr>
          <a:xfrm>
            <a:off x="422910" y="1076960"/>
            <a:ext cx="10817225" cy="3261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820" y="4435925"/>
            <a:ext cx="10800000" cy="12908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2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355"/>
            <a:ext cx="96200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556200"/>
            <a:ext cx="10800000" cy="3841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764355"/>
            <a:ext cx="95655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94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89550"/>
            <a:ext cx="10800000" cy="45793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9224761" y="1899439"/>
            <a:ext cx="971428" cy="400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white">
          <a:xfrm>
            <a:off x="8777142" y="2519565"/>
            <a:ext cx="1885714" cy="448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8339047" y="3216015"/>
            <a:ext cx="304761" cy="343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30775"/>
            <a:ext cx="10800000" cy="3823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00952" y="2141207"/>
            <a:ext cx="333333" cy="352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86795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37625" y="1423117"/>
            <a:ext cx="757735" cy="321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12510" y="1928649"/>
            <a:ext cx="1079199" cy="352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86716" y="1928649"/>
            <a:ext cx="1875204" cy="352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54270" y="2449195"/>
            <a:ext cx="1153160" cy="32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541627" y="2978011"/>
            <a:ext cx="780697" cy="314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511667" y="2962692"/>
            <a:ext cx="757735" cy="329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768583" y="3468224"/>
            <a:ext cx="2870211" cy="36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682058" y="4525245"/>
            <a:ext cx="405656" cy="321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305012" y="4517586"/>
            <a:ext cx="390348" cy="337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319992" y="5038437"/>
            <a:ext cx="390348" cy="34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521326" y="5543969"/>
            <a:ext cx="757735" cy="36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121318" y="5559288"/>
            <a:ext cx="780698" cy="321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513672" y="6057160"/>
            <a:ext cx="2694171" cy="36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61305"/>
            <a:ext cx="10800000" cy="38848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34515" y="3051810"/>
            <a:ext cx="9594850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37285" y="3769995"/>
            <a:ext cx="1030922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01115" y="4393565"/>
            <a:ext cx="10258425" cy="47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300952" y="5054320"/>
            <a:ext cx="8580952" cy="458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14" grpId="0" bldLvl="0" animBg="1"/>
      <p:bldP spid="17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71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95745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03363" y="2070014"/>
            <a:ext cx="827431" cy="371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31262" y="2061569"/>
            <a:ext cx="878091" cy="34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74329" y="3218636"/>
            <a:ext cx="835875" cy="380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58194" y="3818284"/>
            <a:ext cx="886534" cy="337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81921" y="4375704"/>
            <a:ext cx="861204" cy="371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23920" y="4941569"/>
            <a:ext cx="827431" cy="396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379602" y="5532771"/>
            <a:ext cx="861204" cy="388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306717" y="5524325"/>
            <a:ext cx="852761" cy="396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94142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08609" y="1534983"/>
            <a:ext cx="298865" cy="299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478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29523" y="1705444"/>
            <a:ext cx="333333" cy="352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4040" y="2263590"/>
            <a:ext cx="10800000" cy="39647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87265"/>
            <a:ext cx="10800000" cy="4069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67619" y="2073532"/>
            <a:ext cx="304761" cy="343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5640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94414" y="968295"/>
            <a:ext cx="372628" cy="335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5360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58095" y="1715472"/>
            <a:ext cx="304761" cy="343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99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261745" y="3089910"/>
            <a:ext cx="1022286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43660" y="3735070"/>
            <a:ext cx="5657215" cy="483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824761" y="5093235"/>
            <a:ext cx="6895238" cy="42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WJiMjkxMTgwNTA5YjQzMWZhMzkwMWE5NjY4YzYxMjU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65</cp:revision>
  <dcterms:created xsi:type="dcterms:W3CDTF">2015-09-16T06:44:00Z</dcterms:created>
  <dcterms:modified xsi:type="dcterms:W3CDTF">2023-12-24T15:26:10Z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