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0" r:id="rId4"/>
    <p:sldId id="325" r:id="rId5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7" Type="http://schemas.openxmlformats.org/officeDocument/2006/relationships/image" Target="../media/image6.png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5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126230" y="2642870"/>
            <a:ext cx="3939540" cy="1572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836110"/>
            <a:ext cx="10800000" cy="45019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92260" y="2060575"/>
            <a:ext cx="628650" cy="36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71725" y="2708910"/>
            <a:ext cx="633095" cy="219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1" b="55433"/>
          <a:stretch>
            <a:fillRect/>
          </a:stretch>
        </p:blipFill>
        <p:spPr>
          <a:xfrm>
            <a:off x="695325" y="5372735"/>
            <a:ext cx="10704920" cy="1016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857" r="3550"/>
          <a:stretch>
            <a:fillRect/>
          </a:stretch>
        </p:blipFill>
        <p:spPr>
          <a:xfrm>
            <a:off x="720090" y="912680"/>
            <a:ext cx="10416630" cy="1121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24761" y="1594789"/>
            <a:ext cx="4790476" cy="295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20080"/>
            <a:ext cx="10800000" cy="4478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white">
          <a:xfrm>
            <a:off x="6139047" y="2282079"/>
            <a:ext cx="247619" cy="228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white">
          <a:xfrm>
            <a:off x="1300952" y="5636415"/>
            <a:ext cx="10066666" cy="295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1015238" y="6208176"/>
            <a:ext cx="1076190" cy="276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20080"/>
            <a:ext cx="10800000" cy="34496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91615" y="4044950"/>
            <a:ext cx="9866630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86666" y="4616808"/>
            <a:ext cx="10200000" cy="295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05714" y="5188578"/>
            <a:ext cx="2990476" cy="285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2ZlMjFkNzdiZDY1MDRmMDUzMWUzYmYyMTgxZGVhNzc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2023-12-24T15:39:25Z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