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28" r:id="rId7"/>
    <p:sldId id="327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59075" y="2526665"/>
            <a:ext cx="6673850" cy="1805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855025"/>
            <a:ext cx="10800000" cy="169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1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628590"/>
            <a:ext cx="10800000" cy="3272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1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2694120"/>
            <a:ext cx="10800000" cy="1553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00975"/>
            <a:ext cx="10800000" cy="2177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2663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8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694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0800000" cy="2671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2023-12-24T16:39:14Z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