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5.png"/><Relationship Id="rId18" Type="http://schemas.openxmlformats.org/officeDocument/2006/relationships/image" Target="../media/image10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4.png"/><Relationship Id="rId17" Type="http://schemas.openxmlformats.org/officeDocument/2006/relationships/image" Target="../media/image9.png"/><Relationship Id="rId2" Type="http://schemas.openxmlformats.org/officeDocument/2006/relationships/tags" Target="../tags/tag4.xml"/><Relationship Id="rId16" Type="http://schemas.openxmlformats.org/officeDocument/2006/relationships/image" Target="../media/image8.png"/><Relationship Id="rId20" Type="http://schemas.openxmlformats.org/officeDocument/2006/relationships/image" Target="../media/image12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5" Type="http://schemas.openxmlformats.org/officeDocument/2006/relationships/image" Target="../media/image7.png"/><Relationship Id="rId10" Type="http://schemas.openxmlformats.org/officeDocument/2006/relationships/tags" Target="../tags/tag12.xml"/><Relationship Id="rId19" Type="http://schemas.openxmlformats.org/officeDocument/2006/relationships/image" Target="../media/image11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10" Type="http://schemas.openxmlformats.org/officeDocument/2006/relationships/image" Target="../media/image15.png"/><Relationship Id="rId4" Type="http://schemas.openxmlformats.org/officeDocument/2006/relationships/tags" Target="../tags/tag16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60320" y="2914015"/>
            <a:ext cx="7070725" cy="102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27760" y="1630045"/>
            <a:ext cx="2272030" cy="485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11675" y="1700530"/>
            <a:ext cx="2321560" cy="459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40370" y="1700530"/>
            <a:ext cx="2708910" cy="460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52525" y="2282825"/>
            <a:ext cx="2194560" cy="4559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11675" y="2276475"/>
            <a:ext cx="2280920" cy="4305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40370" y="2276475"/>
            <a:ext cx="2158365" cy="50800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2365"/>
            <a:ext cx="10800000" cy="176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1662857" y="3406535"/>
            <a:ext cx="333333" cy="27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4958095" y="3406535"/>
            <a:ext cx="628571" cy="27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7939047" y="3406535"/>
            <a:ext cx="638095" cy="28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1653333" y="3980318"/>
            <a:ext cx="342857" cy="25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4958095" y="3970755"/>
            <a:ext cx="619047" cy="27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7929523" y="3980318"/>
            <a:ext cx="619047" cy="27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975"/>
            <a:ext cx="10800000" cy="232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5396190" y="5591683"/>
            <a:ext cx="266666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white">
          <a:xfrm>
            <a:off x="7520000" y="6163206"/>
            <a:ext cx="219047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59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3020005"/>
            <a:ext cx="628571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666" y="3020005"/>
            <a:ext cx="1209523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582797"/>
            <a:ext cx="2133333" cy="2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000" y="4717920"/>
            <a:ext cx="2257142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3809" y="1114873"/>
            <a:ext cx="238095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40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7700952" y="4530366"/>
            <a:ext cx="609523" cy="28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9081904" y="4530366"/>
            <a:ext cx="885714" cy="2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434285" y="5113495"/>
            <a:ext cx="628571" cy="27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815238" y="5113495"/>
            <a:ext cx="628571" cy="25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5110476" y="5677506"/>
            <a:ext cx="1209523" cy="27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7062857" y="5677506"/>
            <a:ext cx="1200000" cy="27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