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4" Type="http://schemas.openxmlformats.org/officeDocument/2006/relationships/tags" Target="../tags/tag6.xm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26055" y="2472055"/>
            <a:ext cx="6670040" cy="147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3975" y="1485265"/>
            <a:ext cx="1868805" cy="374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72810" y="1480820"/>
            <a:ext cx="1356360" cy="3892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792220" y="1916430"/>
            <a:ext cx="1356360" cy="3892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02090" y="1945005"/>
            <a:ext cx="1536065" cy="330835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94120"/>
            <a:ext cx="10800000" cy="310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2062857" y="4126174"/>
            <a:ext cx="619047" cy="29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5081904" y="5462757"/>
            <a:ext cx="600000" cy="2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8571" y="2012652"/>
            <a:ext cx="5095238" cy="28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2881454"/>
            <a:ext cx="3876190" cy="2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25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8481904" y="4023146"/>
            <a:ext cx="219047" cy="21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558095" y="4462644"/>
            <a:ext cx="238095" cy="22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10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2584838"/>
            <a:ext cx="304761" cy="27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5714" y="3081283"/>
            <a:ext cx="209523" cy="16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6190" y="3472711"/>
            <a:ext cx="571428" cy="2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5714" y="3453617"/>
            <a:ext cx="1209523" cy="29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"/>
          <a:stretch/>
        </p:blipFill>
        <p:spPr>
          <a:xfrm>
            <a:off x="720000" y="3861048"/>
            <a:ext cx="10800000" cy="271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3453333" y="4423850"/>
            <a:ext cx="238095" cy="2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2023-12-24T15:33:28Z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