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47390" y="2875915"/>
            <a:ext cx="5697220" cy="110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642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218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750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220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2674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1002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22365"/>
            <a:ext cx="10800000" cy="2640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78855"/>
            <a:ext cx="10800000" cy="2640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210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8690"/>
            <a:ext cx="10800000" cy="2123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101030"/>
            <a:ext cx="10800000" cy="2655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2023-12-24T15:36:17Z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