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1" r:id="rId10"/>
    <p:sldId id="330" r:id="rId11"/>
    <p:sldId id="333" r:id="rId12"/>
    <p:sldId id="332" r:id="rId13"/>
    <p:sldId id="33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20.png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0" y="3146425"/>
            <a:ext cx="505460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711835"/>
            <a:ext cx="10553700" cy="142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" y="2313940"/>
            <a:ext cx="11766550" cy="41338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234565" y="1663065"/>
            <a:ext cx="627126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26150" y="3537585"/>
            <a:ext cx="89471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9825" y="3537585"/>
            <a:ext cx="106934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5300" y="4040505"/>
            <a:ext cx="301815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4440" y="4543425"/>
            <a:ext cx="5043170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4205" y="5034280"/>
            <a:ext cx="89471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78015" y="5034280"/>
            <a:ext cx="116776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35200" y="5537200"/>
            <a:ext cx="247586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18150" y="5537200"/>
            <a:ext cx="166878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6145" y="6009005"/>
            <a:ext cx="574230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1296035"/>
            <a:ext cx="11766550" cy="48895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093970" y="1229995"/>
            <a:ext cx="606552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22500" y="1732280"/>
            <a:ext cx="790130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8730" y="2234565"/>
            <a:ext cx="193738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320" y="2729230"/>
            <a:ext cx="188468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4785" y="2729230"/>
            <a:ext cx="196088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56975" y="2729230"/>
            <a:ext cx="62166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5" y="3235960"/>
            <a:ext cx="209804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74055" y="3235960"/>
            <a:ext cx="378269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74620" y="3703955"/>
            <a:ext cx="220662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00370" y="3703955"/>
            <a:ext cx="2487295" cy="3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47910" y="4191635"/>
            <a:ext cx="176403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18890" y="5179695"/>
            <a:ext cx="205930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84360" y="5179695"/>
            <a:ext cx="249428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9605" y="5653405"/>
            <a:ext cx="78168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336040"/>
            <a:ext cx="11715750" cy="49022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864350" y="133604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27725" y="5227955"/>
            <a:ext cx="23945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9520" y="5227955"/>
            <a:ext cx="18154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8820" y="5715000"/>
            <a:ext cx="24631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2225" y="5715000"/>
            <a:ext cx="18224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844675"/>
            <a:ext cx="11715750" cy="396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800" y="908685"/>
            <a:ext cx="59944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370" y="2258060"/>
            <a:ext cx="723900" cy="55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9550" y="2305685"/>
            <a:ext cx="577850" cy="463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0695" y="2292985"/>
            <a:ext cx="666750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33940" y="2292985"/>
            <a:ext cx="533400" cy="463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9320" y="2769235"/>
            <a:ext cx="584200" cy="457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28615" y="2816860"/>
            <a:ext cx="635000" cy="457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75905" y="2797810"/>
            <a:ext cx="476250" cy="476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37470" y="2816860"/>
            <a:ext cx="444500" cy="4762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30655" y="3293110"/>
            <a:ext cx="406400" cy="463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35500" y="3293110"/>
            <a:ext cx="654050" cy="4953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53910" y="3324860"/>
            <a:ext cx="565150" cy="463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164445" y="3261360"/>
            <a:ext cx="704850" cy="4953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01470" y="3837940"/>
            <a:ext cx="577850" cy="4762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289550" y="3756660"/>
            <a:ext cx="565150" cy="50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27900" y="3756660"/>
            <a:ext cx="476250" cy="5143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821035" y="3788410"/>
            <a:ext cx="952500" cy="4889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7960995" y="431419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1268730"/>
            <a:ext cx="11309350" cy="51689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381760" y="3051175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28390" y="3051175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3100" y="3051175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7350" y="3051175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1600" y="3051175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36040" y="4102100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97910" y="3995420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59780" y="4056380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07350" y="4056380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61600" y="4056380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81760" y="5084445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97910" y="4985385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14060" y="5061585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75930" y="5061585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97185" y="5061585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336040" y="6066790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97910" y="6066790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14060" y="6043930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068310" y="6066790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269220" y="6066790"/>
            <a:ext cx="86487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79550"/>
            <a:ext cx="11664950" cy="38989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092200" y="1968500"/>
            <a:ext cx="78803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15030" y="1968500"/>
            <a:ext cx="78803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1665" y="1968500"/>
            <a:ext cx="78803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79715" y="1915160"/>
            <a:ext cx="78803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7765" y="1968500"/>
            <a:ext cx="78803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3340" y="2950845"/>
            <a:ext cx="106934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3065" y="2950845"/>
            <a:ext cx="106934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52920" y="2950845"/>
            <a:ext cx="8718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60510" y="2997835"/>
            <a:ext cx="8718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35960" y="3911600"/>
            <a:ext cx="4692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11090" y="3933190"/>
            <a:ext cx="4692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22765" y="3933190"/>
            <a:ext cx="4692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81715" y="3933190"/>
            <a:ext cx="4692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45765" y="4410075"/>
            <a:ext cx="4692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96460" y="4410075"/>
            <a:ext cx="4692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60510" y="4410075"/>
            <a:ext cx="4692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181715" y="4471035"/>
            <a:ext cx="4692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45765" y="4947285"/>
            <a:ext cx="4692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620260" y="4915535"/>
            <a:ext cx="4692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422765" y="4912995"/>
            <a:ext cx="4692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845800" y="4947285"/>
            <a:ext cx="4692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3" grpId="0" bldLvl="0" animBg="1"/>
      <p:bldP spid="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260" y="1699260"/>
            <a:ext cx="8947150" cy="86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25" y="2668905"/>
            <a:ext cx="8540750" cy="14287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625975" y="2138045"/>
            <a:ext cx="7429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7895" y="2747010"/>
            <a:ext cx="7429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7335" y="2138045"/>
            <a:ext cx="7429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3995" y="2747010"/>
            <a:ext cx="7429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25975" y="3178175"/>
            <a:ext cx="7429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2175" y="3666490"/>
            <a:ext cx="7429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03995" y="3178175"/>
            <a:ext cx="7429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57335" y="3666490"/>
            <a:ext cx="7429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733550"/>
            <a:ext cx="11753850" cy="33909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739265" y="228092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10230" y="222758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2040" y="228092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0530" y="222758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1460" y="222758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12425" y="2280920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6335" y="276796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27300" y="276796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8750" y="271208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80530" y="276796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58530" y="276796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29495" y="2712085"/>
            <a:ext cx="5829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91930" y="3199765"/>
            <a:ext cx="142049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96635" y="3702050"/>
            <a:ext cx="1598295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31875" y="4189730"/>
            <a:ext cx="1605915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26380" y="4189730"/>
            <a:ext cx="1561465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48980" y="4189730"/>
            <a:ext cx="1516380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495425"/>
            <a:ext cx="11734800" cy="38671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038860" y="1984375"/>
            <a:ext cx="8115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21855" y="1984375"/>
            <a:ext cx="49911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8730" y="2486660"/>
            <a:ext cx="7956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5305" y="2486660"/>
            <a:ext cx="7956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2820" y="2486660"/>
            <a:ext cx="49911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5540" y="3474720"/>
            <a:ext cx="7956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31585" y="3429000"/>
            <a:ext cx="49911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5540" y="4449445"/>
            <a:ext cx="7956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22520" y="4449445"/>
            <a:ext cx="7956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75700" y="4449445"/>
            <a:ext cx="7956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06500" y="4965065"/>
            <a:ext cx="7956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74920" y="4931410"/>
            <a:ext cx="138874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29040" y="4965065"/>
            <a:ext cx="7956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436370"/>
            <a:ext cx="11753850" cy="46545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331845" y="2646045"/>
            <a:ext cx="248666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15070" y="2646045"/>
            <a:ext cx="253111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210" y="3628390"/>
            <a:ext cx="252349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5560" y="3628390"/>
            <a:ext cx="25469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860" y="4610735"/>
            <a:ext cx="173990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97120" y="4610735"/>
            <a:ext cx="24631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0985" y="5148580"/>
            <a:ext cx="154178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6725" y="5148580"/>
            <a:ext cx="1496695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25205" y="5148580"/>
            <a:ext cx="211328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356995"/>
            <a:ext cx="11823700" cy="335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295" y="4759325"/>
            <a:ext cx="11347450" cy="14668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475345" y="2737485"/>
            <a:ext cx="61341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93275" y="2737485"/>
            <a:ext cx="61341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97540" y="2737485"/>
            <a:ext cx="61341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73395" y="3290570"/>
            <a:ext cx="81851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97540" y="3290570"/>
            <a:ext cx="81534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8565" y="3808095"/>
            <a:ext cx="8451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35220" y="4759325"/>
            <a:ext cx="8978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36505" y="4759325"/>
            <a:ext cx="9283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17930" y="5247005"/>
            <a:ext cx="90678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97295" y="5247005"/>
            <a:ext cx="325183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75435" y="5734050"/>
            <a:ext cx="1005840" cy="40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2025-02-25T03:35:49Z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