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7485" y="2493010"/>
            <a:ext cx="4295775" cy="145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800000" cy="441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1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1974675"/>
            <a:ext cx="609523" cy="28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1984217"/>
            <a:ext cx="600000" cy="27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6666" y="3224687"/>
            <a:ext cx="771428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714" y="3224687"/>
            <a:ext cx="1000000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190" y="4073931"/>
            <a:ext cx="533333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2930" y="4436745"/>
            <a:ext cx="199644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75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2229507"/>
            <a:ext cx="219047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62857" y="2470720"/>
            <a:ext cx="2923809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032782"/>
            <a:ext cx="2485714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2857" y="3023256"/>
            <a:ext cx="3371428" cy="2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8571" y="3566265"/>
            <a:ext cx="4314285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9523" y="3575791"/>
            <a:ext cx="657142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5714" y="4137853"/>
            <a:ext cx="2133333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39047" y="4118801"/>
            <a:ext cx="2476190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