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7" r:id="rId27"/>
    <p:sldId id="384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5.xml"/><Relationship Id="rId7" Type="http://schemas.openxmlformats.org/officeDocument/2006/relationships/image" Target="../media/image2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455" y="2640330"/>
            <a:ext cx="8975090" cy="157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" b="37347"/>
          <a:stretch>
            <a:fillRect/>
          </a:stretch>
        </p:blipFill>
        <p:spPr>
          <a:xfrm>
            <a:off x="720090" y="1761490"/>
            <a:ext cx="10704285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5632" y="1998537"/>
            <a:ext cx="331940" cy="35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59345"/>
            <a:ext cx="10800000" cy="150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3" r="-202"/>
          <a:stretch>
            <a:fillRect/>
          </a:stretch>
        </p:blipFill>
        <p:spPr>
          <a:xfrm>
            <a:off x="720090" y="1639120"/>
            <a:ext cx="10776675" cy="215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3394710"/>
            <a:ext cx="52908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940" y="5654675"/>
            <a:ext cx="93960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5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9570" y="2954020"/>
            <a:ext cx="843216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0660" y="3648610"/>
            <a:ext cx="8550219" cy="39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0660" y="4299457"/>
            <a:ext cx="1618928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9570" y="6227445"/>
            <a:ext cx="699833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44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2389821"/>
            <a:ext cx="980952" cy="4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415" y="3086100"/>
            <a:ext cx="24307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3887104"/>
            <a:ext cx="990476" cy="4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39047" y="3877568"/>
            <a:ext cx="457142" cy="4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4659588"/>
            <a:ext cx="504761" cy="4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120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8568" y="890375"/>
            <a:ext cx="874595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2382" y="2292421"/>
            <a:ext cx="481920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9013" y="2997910"/>
            <a:ext cx="40160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1857" y="3721259"/>
            <a:ext cx="88352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9013" y="4399956"/>
            <a:ext cx="2141866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3946" y="4382096"/>
            <a:ext cx="2248960" cy="43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3315" y="5105445"/>
            <a:ext cx="910293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7137" y="5096514"/>
            <a:ext cx="4569315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3315" y="5810933"/>
            <a:ext cx="2248960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7248" y="3281702"/>
            <a:ext cx="3674212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2056" y="4013584"/>
            <a:ext cx="503186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5238" y="3994574"/>
            <a:ext cx="436728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9021" y="4688435"/>
            <a:ext cx="6465475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0025" y="5410835"/>
            <a:ext cx="66205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0539" y="6123683"/>
            <a:ext cx="465210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" b="22365"/>
          <a:stretch>
            <a:fillRect/>
          </a:stretch>
        </p:blipFill>
        <p:spPr>
          <a:xfrm>
            <a:off x="407670" y="764540"/>
            <a:ext cx="11214735" cy="525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210" y="3581400"/>
            <a:ext cx="5418455" cy="14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53760"/>
            <a:ext cx="10800000" cy="130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89" r="1262"/>
          <a:stretch>
            <a:fillRect/>
          </a:stretch>
        </p:blipFill>
        <p:spPr>
          <a:xfrm>
            <a:off x="807085" y="815340"/>
            <a:ext cx="10684510" cy="153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70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710476" y="5270882"/>
            <a:ext cx="1876190" cy="39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034280" y="5158105"/>
            <a:ext cx="19862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407400" y="5261610"/>
            <a:ext cx="185547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68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8597" y="3579148"/>
            <a:ext cx="301501" cy="3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5272" y="4855316"/>
            <a:ext cx="344573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3676" y="6122861"/>
            <a:ext cx="275658" cy="3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735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065" y="3922395"/>
            <a:ext cx="9373870" cy="249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144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2450061"/>
            <a:ext cx="980952" cy="42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904" y="2459627"/>
            <a:ext cx="514285" cy="43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2151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224915" y="3368675"/>
            <a:ext cx="16021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3624761" y="4783655"/>
            <a:ext cx="1876190" cy="44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766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100"/>
            <a:ext cx="10800000" cy="351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415" y="1911985"/>
            <a:ext cx="3294380" cy="595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9915" y="1844675"/>
            <a:ext cx="1374775" cy="556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370" y="3225800"/>
            <a:ext cx="2457450" cy="60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r="21760" b="10761"/>
          <a:stretch>
            <a:fillRect/>
          </a:stretch>
        </p:blipFill>
        <p:spPr>
          <a:xfrm>
            <a:off x="741045" y="2564765"/>
            <a:ext cx="8379460" cy="647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78240" t="9886"/>
          <a:stretch>
            <a:fillRect/>
          </a:stretch>
        </p:blipFill>
        <p:spPr>
          <a:xfrm>
            <a:off x="9120505" y="2636520"/>
            <a:ext cx="2330450" cy="654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595" y="3429000"/>
            <a:ext cx="612140" cy="5880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495" y="3457575"/>
            <a:ext cx="543560" cy="5594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5935" y="3350260"/>
            <a:ext cx="2086610" cy="8134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6360" y="3429000"/>
            <a:ext cx="627380" cy="60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953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1702" y="1519368"/>
            <a:ext cx="4205675" cy="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145" y="2921000"/>
            <a:ext cx="1727200" cy="50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890" y="4149090"/>
            <a:ext cx="2470150" cy="54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29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504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95" y="5372735"/>
            <a:ext cx="2899410" cy="61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62" b="38592"/>
          <a:stretch>
            <a:fillRect/>
          </a:stretch>
        </p:blipFill>
        <p:spPr>
          <a:xfrm>
            <a:off x="184150" y="1402715"/>
            <a:ext cx="11339830" cy="454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4195" y="1484630"/>
            <a:ext cx="50165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2276475"/>
            <a:ext cx="5676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485" y="2276475"/>
            <a:ext cx="10077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2276475"/>
            <a:ext cx="10636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8025" y="2204720"/>
            <a:ext cx="11328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76585" y="2323465"/>
            <a:ext cx="4730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065" y="3068955"/>
            <a:ext cx="76009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305" y="2996565"/>
            <a:ext cx="9283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5229225"/>
            <a:ext cx="71316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1" r="-241"/>
          <a:stretch>
            <a:fillRect/>
          </a:stretch>
        </p:blipFill>
        <p:spPr>
          <a:xfrm>
            <a:off x="407670" y="1914525"/>
            <a:ext cx="10730230" cy="281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823720" y="2638425"/>
            <a:ext cx="73882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7800" y="3426460"/>
            <a:ext cx="283654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6785" y="4146550"/>
            <a:ext cx="22085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348595" y="3426460"/>
            <a:ext cx="78930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67840" y="2506980"/>
            <a:ext cx="96088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615" y="3221990"/>
            <a:ext cx="73983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53333" y="5338227"/>
            <a:ext cx="9514285" cy="4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9840" y="6014720"/>
            <a:ext cx="7366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5722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020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3540" y="1605280"/>
            <a:ext cx="147066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9214" y="2295302"/>
            <a:ext cx="379951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1786" y="2295302"/>
            <a:ext cx="874772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8875" y="3029680"/>
            <a:ext cx="848264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4259" y="3020832"/>
            <a:ext cx="910116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3095" y="3746362"/>
            <a:ext cx="874772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6354" y="4471892"/>
            <a:ext cx="883608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0921" y="5206270"/>
            <a:ext cx="874772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53337" y="5914104"/>
            <a:ext cx="865936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8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2313907"/>
            <a:ext cx="980952" cy="4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2313907"/>
            <a:ext cx="971428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3087049"/>
            <a:ext cx="961904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047" y="3096594"/>
            <a:ext cx="971429" cy="41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4285" y="3888827"/>
            <a:ext cx="971428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095" y="3879282"/>
            <a:ext cx="895238" cy="4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4642880"/>
            <a:ext cx="971428" cy="46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77142" y="4652425"/>
            <a:ext cx="933333" cy="4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4980" y="2632710"/>
            <a:ext cx="21818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4315624"/>
            <a:ext cx="1904761" cy="4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5877887"/>
            <a:ext cx="1923809" cy="4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91275"/>
            <a:ext cx="323809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086288"/>
            <a:ext cx="333333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000065"/>
            <a:ext cx="10800000" cy="285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238940"/>
            <a:ext cx="323809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2023-12-24T15:13:49Z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