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71900" y="2013585"/>
            <a:ext cx="4648200" cy="1252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35730" y="3284855"/>
            <a:ext cx="475234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543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2219823"/>
            <a:ext cx="238095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7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03065" y="2202180"/>
            <a:ext cx="1290320" cy="702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801735" y="2202180"/>
            <a:ext cx="1299845" cy="702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59560" y="3498215"/>
            <a:ext cx="1299845" cy="7023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071495" y="4290695"/>
            <a:ext cx="1299845" cy="7023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16315" y="3498215"/>
            <a:ext cx="1299845" cy="7023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20055" y="4290695"/>
            <a:ext cx="679450" cy="67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00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594408"/>
            <a:ext cx="628571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2584873"/>
            <a:ext cx="619047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538375"/>
            <a:ext cx="600000" cy="27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190" y="3547910"/>
            <a:ext cx="647619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4510948"/>
            <a:ext cx="552380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4987699"/>
            <a:ext cx="628571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0952" y="4997234"/>
            <a:ext cx="342858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4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624367"/>
            <a:ext cx="3171428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578639"/>
            <a:ext cx="5095238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933190"/>
            <a:ext cx="10229215" cy="120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