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92" r:id="rId26"/>
    <p:sldId id="332" r:id="rId27"/>
    <p:sldId id="331" r:id="rId28"/>
    <p:sldId id="330" r:id="rId29"/>
    <p:sldId id="401" r:id="rId30"/>
    <p:sldId id="327" r:id="rId31"/>
    <p:sldId id="326" r:id="rId32"/>
    <p:sldId id="325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55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2664460"/>
            <a:ext cx="7734300" cy="152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84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4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1161" y="1117281"/>
            <a:ext cx="350145" cy="30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3319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837565" y="4431665"/>
            <a:ext cx="995045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81904" y="5144563"/>
            <a:ext cx="7904761" cy="45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921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62955" y="3994785"/>
            <a:ext cx="568706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4670409"/>
            <a:ext cx="4504761" cy="45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515" y="2276475"/>
            <a:ext cx="10245090" cy="351028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1"/>
            </p:custDataLst>
          </p:nvPr>
        </p:nvSpPr>
        <p:spPr bwMode="white">
          <a:xfrm>
            <a:off x="1494155" y="1564005"/>
            <a:ext cx="9950450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1763445"/>
            <a:ext cx="1933333" cy="45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3333" y="2411858"/>
            <a:ext cx="3761904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285" y="3079342"/>
            <a:ext cx="3428571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5840" y="4321810"/>
            <a:ext cx="300037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39047" y="5034116"/>
            <a:ext cx="3771428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921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7870" y="2170430"/>
            <a:ext cx="302895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2819297"/>
            <a:ext cx="428571" cy="39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7395" y="3449320"/>
            <a:ext cx="30727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4116984"/>
            <a:ext cx="466666" cy="4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66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" r="4197"/>
          <a:stretch>
            <a:fillRect/>
          </a:stretch>
        </p:blipFill>
        <p:spPr>
          <a:xfrm>
            <a:off x="1437640" y="3285040"/>
            <a:ext cx="10346780" cy="330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4951730" y="4164965"/>
            <a:ext cx="14668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8637270" y="3927475"/>
            <a:ext cx="28632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399540" y="4708525"/>
            <a:ext cx="1024572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399540" y="5313045"/>
            <a:ext cx="1000950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1399540" y="5932805"/>
            <a:ext cx="961136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444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4229058"/>
            <a:ext cx="4180952" cy="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858489"/>
            <a:ext cx="1590476" cy="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86070"/>
            <a:ext cx="10800000" cy="3270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200"/>
            <a:ext cx="10800000" cy="319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520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4481" y="891079"/>
            <a:ext cx="335821" cy="31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9627" y="4854227"/>
            <a:ext cx="444962" cy="36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8023" y="5400000"/>
            <a:ext cx="856343" cy="36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6568" y="5996151"/>
            <a:ext cx="780783" cy="32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19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4366097"/>
            <a:ext cx="5219047" cy="44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9" y="1725767"/>
            <a:ext cx="390476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4057465"/>
            <a:ext cx="10800000" cy="1997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132145"/>
            <a:ext cx="10800000" cy="323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95" y="3500755"/>
            <a:ext cx="2072005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" b="58601"/>
          <a:stretch>
            <a:fillRect/>
          </a:stretch>
        </p:blipFill>
        <p:spPr>
          <a:xfrm>
            <a:off x="551180" y="1700530"/>
            <a:ext cx="11064240" cy="280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3046730"/>
            <a:ext cx="3045460" cy="659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9115" y="3700780"/>
            <a:ext cx="2117090" cy="64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3" r="140"/>
          <a:stretch>
            <a:fillRect/>
          </a:stretch>
        </p:blipFill>
        <p:spPr>
          <a:xfrm>
            <a:off x="739775" y="1684020"/>
            <a:ext cx="10760075" cy="391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1556385"/>
            <a:ext cx="2019300" cy="6292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95" y="2185670"/>
            <a:ext cx="2602230" cy="6083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3560" y="2794000"/>
            <a:ext cx="2158365" cy="65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1900" y="4038600"/>
            <a:ext cx="2299970" cy="72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80" y="1556385"/>
            <a:ext cx="1940560" cy="5924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" b="33259"/>
          <a:stretch>
            <a:fillRect/>
          </a:stretch>
        </p:blipFill>
        <p:spPr>
          <a:xfrm>
            <a:off x="743585" y="5385435"/>
            <a:ext cx="10776675" cy="130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70" r="-448"/>
          <a:stretch>
            <a:fillRect/>
          </a:stretch>
        </p:blipFill>
        <p:spPr>
          <a:xfrm>
            <a:off x="623570" y="908870"/>
            <a:ext cx="10848430" cy="72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50" y="1700345"/>
            <a:ext cx="10800000" cy="405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3376930" y="4506595"/>
            <a:ext cx="804735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996178" y="5203610"/>
            <a:ext cx="923809" cy="40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052195"/>
            <a:ext cx="9387840" cy="475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1743584"/>
            <a:ext cx="7600000" cy="4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7580" y="4420235"/>
            <a:ext cx="60928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190" y="5087116"/>
            <a:ext cx="971428" cy="4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1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4665" y="2244090"/>
            <a:ext cx="40386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9346" y="2243794"/>
            <a:ext cx="287091" cy="303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947" y="2826358"/>
            <a:ext cx="295294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6055" y="5657215"/>
            <a:ext cx="840994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7620" y="6239510"/>
            <a:ext cx="383540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9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10295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0952" y="2392615"/>
            <a:ext cx="942857" cy="4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1428" y="2411684"/>
            <a:ext cx="961904" cy="40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2857" y="3050484"/>
            <a:ext cx="971428" cy="4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0476" y="3708353"/>
            <a:ext cx="990476" cy="41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00952" y="3698819"/>
            <a:ext cx="476190" cy="4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3333" y="4385291"/>
            <a:ext cx="447619" cy="38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86666" y="5033626"/>
            <a:ext cx="933333" cy="41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0000" y="5033626"/>
            <a:ext cx="980952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86666" y="5672426"/>
            <a:ext cx="980952" cy="4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585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2674468"/>
            <a:ext cx="304761" cy="35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988635"/>
            <a:ext cx="10800000" cy="258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706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2191835"/>
            <a:ext cx="10800000" cy="3319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175318" y="2458904"/>
            <a:ext cx="333333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61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2006420"/>
            <a:ext cx="333333" cy="34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4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1921950"/>
            <a:ext cx="390476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2023-12-24T15:28:02Z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