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2" r:id="rId2"/>
    <p:sldId id="324" r:id="rId3"/>
    <p:sldId id="351" r:id="rId4"/>
    <p:sldId id="350" r:id="rId5"/>
    <p:sldId id="349" r:id="rId6"/>
    <p:sldId id="37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79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19045" y="2686685"/>
            <a:ext cx="7153910" cy="148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245"/>
            <a:ext cx="10800000" cy="327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565" y="5111115"/>
            <a:ext cx="97047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1115" y="5922010"/>
            <a:ext cx="39109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2784122"/>
            <a:ext cx="4238095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240" y="5187315"/>
            <a:ext cx="99364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5988716"/>
            <a:ext cx="1657142" cy="4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292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2317115"/>
            <a:ext cx="10928985" cy="152146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1"/>
            </p:custDataLst>
          </p:nvPr>
        </p:nvSpPr>
        <p:spPr bwMode="white">
          <a:xfrm>
            <a:off x="7684770" y="1478915"/>
            <a:ext cx="144272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71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86905" y="2543175"/>
            <a:ext cx="37261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343181"/>
            <a:ext cx="3390476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3809" y="4143500"/>
            <a:ext cx="3399999" cy="4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8571" y="4181610"/>
            <a:ext cx="409523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4943818"/>
            <a:ext cx="2866666" cy="4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0476" y="4962874"/>
            <a:ext cx="495238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6190" y="5763192"/>
            <a:ext cx="3676190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76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130" y="1358900"/>
            <a:ext cx="20669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571" y="1330179"/>
            <a:ext cx="2400000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2149552"/>
            <a:ext cx="504761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880" y="2149475"/>
            <a:ext cx="34442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7619" y="3750190"/>
            <a:ext cx="3361904" cy="4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100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4292600"/>
            <a:ext cx="577850" cy="570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650" y="3449320"/>
            <a:ext cx="565150" cy="5505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660" y="5229225"/>
            <a:ext cx="547370" cy="5251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3190" y="5177790"/>
            <a:ext cx="984250" cy="59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21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3761" y="4365181"/>
            <a:ext cx="1731736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5647" y="4365181"/>
            <a:ext cx="1723163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5889" y="5961843"/>
            <a:ext cx="1714590" cy="36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4375" y="5962650"/>
            <a:ext cx="198310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12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6940" y="1725930"/>
            <a:ext cx="35109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2133" y="2587432"/>
            <a:ext cx="892444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1182" y="2587432"/>
            <a:ext cx="1392213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8920" y="3370580"/>
            <a:ext cx="205676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1911" y="4239525"/>
            <a:ext cx="1802738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6640" y="5070037"/>
            <a:ext cx="5791963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164" y="5909479"/>
            <a:ext cx="883520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3867785"/>
            <a:ext cx="95872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215" y="4708525"/>
            <a:ext cx="1009904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9690" y="5620385"/>
            <a:ext cx="89674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12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3660" y="4184650"/>
            <a:ext cx="8855710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71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5798820"/>
            <a:ext cx="1954530" cy="59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3175" y="3429000"/>
            <a:ext cx="2157095" cy="529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" y="4254500"/>
            <a:ext cx="2395220" cy="596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3630" y="4292600"/>
            <a:ext cx="2682240" cy="61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5102860"/>
            <a:ext cx="2433320" cy="66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96" b="49848"/>
          <a:stretch>
            <a:fillRect/>
          </a:stretch>
        </p:blipFill>
        <p:spPr>
          <a:xfrm>
            <a:off x="767715" y="1484630"/>
            <a:ext cx="11003915" cy="395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3162935"/>
            <a:ext cx="1985010" cy="53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 r="-780"/>
          <a:stretch>
            <a:fillRect/>
          </a:stretch>
        </p:blipFill>
        <p:spPr>
          <a:xfrm>
            <a:off x="623570" y="1540510"/>
            <a:ext cx="10881995" cy="392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140710"/>
            <a:ext cx="2240280" cy="641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740" y="4796790"/>
            <a:ext cx="195326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09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4558030"/>
            <a:ext cx="72682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2030260"/>
            <a:ext cx="333333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126527"/>
            <a:ext cx="304761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5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3733800"/>
            <a:ext cx="96132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533937"/>
            <a:ext cx="3304761" cy="4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133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5876" y="1691224"/>
            <a:ext cx="853782" cy="3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128" y="2408203"/>
            <a:ext cx="813509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4207" y="2416259"/>
            <a:ext cx="434944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200" y="3181574"/>
            <a:ext cx="410782" cy="29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0986" y="3133238"/>
            <a:ext cx="845728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0245" y="3850005"/>
            <a:ext cx="10198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8182" y="4567196"/>
            <a:ext cx="821564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6606" y="4575252"/>
            <a:ext cx="821564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8150" y="5292231"/>
            <a:ext cx="821564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39093" y="6017266"/>
            <a:ext cx="797400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33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2516864"/>
            <a:ext cx="952380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2507340"/>
            <a:ext cx="942857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3364520"/>
            <a:ext cx="904761" cy="4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3364520"/>
            <a:ext cx="923809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2857" y="4221701"/>
            <a:ext cx="961904" cy="4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2570" y="4221480"/>
            <a:ext cx="19215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8571" y="5059832"/>
            <a:ext cx="847619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5059832"/>
            <a:ext cx="923809" cy="4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2057988"/>
            <a:ext cx="323809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 b="80004"/>
          <a:stretch>
            <a:fillRect/>
          </a:stretch>
        </p:blipFill>
        <p:spPr>
          <a:xfrm>
            <a:off x="1340485" y="5286375"/>
            <a:ext cx="1012834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7" r="15992"/>
          <a:stretch>
            <a:fillRect/>
          </a:stretch>
        </p:blipFill>
        <p:spPr>
          <a:xfrm>
            <a:off x="911225" y="1916245"/>
            <a:ext cx="9072880" cy="349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13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1517006"/>
            <a:ext cx="304761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13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2187820"/>
            <a:ext cx="323809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40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041" y="1088873"/>
            <a:ext cx="323235" cy="28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