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93160" y="2816225"/>
            <a:ext cx="4805680" cy="122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179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560083"/>
            <a:ext cx="333333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2560083"/>
            <a:ext cx="323809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7619" y="2560083"/>
            <a:ext cx="304761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857" y="2560083"/>
            <a:ext cx="333333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571" y="2579150"/>
            <a:ext cx="342857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8095" y="2579150"/>
            <a:ext cx="33333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26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7548571" y="3248541"/>
            <a:ext cx="238095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2380" y="3787832"/>
            <a:ext cx="342857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4217026"/>
            <a:ext cx="35238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6190" y="4217026"/>
            <a:ext cx="35238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952" y="4636683"/>
            <a:ext cx="342858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428" y="5065877"/>
            <a:ext cx="35238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68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904" y="2697200"/>
            <a:ext cx="123809" cy="1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3279556"/>
            <a:ext cx="142857" cy="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3756897"/>
            <a:ext cx="114285" cy="1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4348799"/>
            <a:ext cx="123809" cy="1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5714" y="4348799"/>
            <a:ext cx="123809" cy="1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00" y="4377440"/>
            <a:ext cx="133333" cy="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447665" y="2633345"/>
            <a:ext cx="19367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8040370" y="2633345"/>
            <a:ext cx="19367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5015865" y="3751580"/>
            <a:ext cx="233680" cy="19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7256145" y="3713480"/>
            <a:ext cx="257810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8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2423704"/>
            <a:ext cx="2104761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833345"/>
            <a:ext cx="2123809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3271565"/>
            <a:ext cx="323809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047" y="3262039"/>
            <a:ext cx="609523" cy="2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238" y="3262039"/>
            <a:ext cx="333333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714" y="3271565"/>
            <a:ext cx="619047" cy="2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2857" y="4138479"/>
            <a:ext cx="238095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