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1" r:id="rId4"/>
    <p:sldId id="350" r:id="rId5"/>
    <p:sldId id="349" r:id="rId6"/>
    <p:sldId id="348" r:id="rId7"/>
    <p:sldId id="346" r:id="rId8"/>
    <p:sldId id="345" r:id="rId9"/>
    <p:sldId id="344" r:id="rId10"/>
    <p:sldId id="343" r:id="rId11"/>
    <p:sldId id="378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6225" y="2733040"/>
            <a:ext cx="9099550" cy="139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3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/>
          <a:srcRect r="8978"/>
          <a:stretch/>
        </p:blipFill>
        <p:spPr>
          <a:xfrm>
            <a:off x="2279650" y="2636520"/>
            <a:ext cx="9144942" cy="92002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1"/>
            </p:custDataLst>
          </p:nvPr>
        </p:nvSpPr>
        <p:spPr bwMode="white">
          <a:xfrm>
            <a:off x="7680325" y="2498725"/>
            <a:ext cx="447675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6" b="77026"/>
          <a:stretch>
            <a:fillRect/>
          </a:stretch>
        </p:blipFill>
        <p:spPr>
          <a:xfrm>
            <a:off x="1487805" y="3716655"/>
            <a:ext cx="10560775" cy="101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295775" y="4652645"/>
            <a:ext cx="1042670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/>
          <a:srcRect l="79539" t="-3733" r="10573" b="-1"/>
          <a:stretch/>
        </p:blipFill>
        <p:spPr>
          <a:xfrm>
            <a:off x="10370910" y="3607744"/>
            <a:ext cx="1149090" cy="11976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38" r="887"/>
          <a:stretch>
            <a:fillRect/>
          </a:stretch>
        </p:blipFill>
        <p:spPr>
          <a:xfrm>
            <a:off x="720090" y="1556570"/>
            <a:ext cx="10704285" cy="348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r="62050" b="43465"/>
          <a:stretch/>
        </p:blipFill>
        <p:spPr>
          <a:xfrm>
            <a:off x="2135560" y="1604424"/>
            <a:ext cx="4118218" cy="992726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1"/>
            </p:custDataLst>
          </p:nvPr>
        </p:nvSpPr>
        <p:spPr bwMode="white">
          <a:xfrm>
            <a:off x="3575685" y="1556385"/>
            <a:ext cx="2279015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/>
          <a:srcRect l="52483" r="15753"/>
          <a:stretch/>
        </p:blipFill>
        <p:spPr>
          <a:xfrm>
            <a:off x="7016620" y="3496790"/>
            <a:ext cx="3255844" cy="8870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347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14805" y="3950335"/>
            <a:ext cx="976249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0325" y="4712970"/>
            <a:ext cx="1015682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9523" y="5503937"/>
            <a:ext cx="1152380" cy="4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227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00505" y="4266565"/>
            <a:ext cx="733869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5940" y="4896961"/>
            <a:ext cx="7553127" cy="34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1270" y="5470525"/>
            <a:ext cx="758063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64285" y="6059170"/>
            <a:ext cx="728726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3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9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3160" y="1601470"/>
            <a:ext cx="307340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3930" y="2962275"/>
            <a:ext cx="313944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9895" y="4346575"/>
            <a:ext cx="223456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08350" y="5653405"/>
            <a:ext cx="390779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3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24670" y="1897380"/>
            <a:ext cx="191770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2640984"/>
            <a:ext cx="1371428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29523" y="3394411"/>
            <a:ext cx="466666" cy="38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740" y="4138295"/>
            <a:ext cx="386270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91428" y="4109690"/>
            <a:ext cx="495238" cy="4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8095" y="4853580"/>
            <a:ext cx="3504761" cy="45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91428" y="4882191"/>
            <a:ext cx="495238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39047" y="5607007"/>
            <a:ext cx="1438095" cy="4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547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7593" y="4786384"/>
            <a:ext cx="1683857" cy="38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3595" y="5991860"/>
            <a:ext cx="188658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369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44663" y="958197"/>
            <a:ext cx="932677" cy="39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3725" y="1663065"/>
            <a:ext cx="795591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2641" y="2377593"/>
            <a:ext cx="1335009" cy="43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9705" y="4436745"/>
            <a:ext cx="949579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7620" y="5252720"/>
            <a:ext cx="970470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3340" y="5995035"/>
            <a:ext cx="234315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688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9523" y="1497269"/>
            <a:ext cx="304762" cy="34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84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62857" y="3008572"/>
            <a:ext cx="952380" cy="42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7142" y="3752142"/>
            <a:ext cx="942857" cy="4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829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365" y="3011805"/>
            <a:ext cx="981773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215" y="3754755"/>
            <a:ext cx="1032002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4497885"/>
            <a:ext cx="1152380" cy="45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8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3799" y="1849714"/>
            <a:ext cx="931722" cy="42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90" y="3212465"/>
            <a:ext cx="1533525" cy="565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550" y="3822700"/>
            <a:ext cx="2213610" cy="6838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325" y="6021070"/>
            <a:ext cx="2646680" cy="63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46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5255" y="1119482"/>
            <a:ext cx="311126" cy="32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49" y="1758571"/>
            <a:ext cx="442128" cy="36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5467" y="1758571"/>
            <a:ext cx="843319" cy="36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1470" y="3500755"/>
            <a:ext cx="3357245" cy="618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1667572"/>
            <a:ext cx="523809" cy="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420315"/>
            <a:ext cx="10723809" cy="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916273"/>
            <a:ext cx="800000" cy="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3140710"/>
            <a:ext cx="10723880" cy="10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75015"/>
            <a:ext cx="10800000" cy="1505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737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58095" y="3458334"/>
            <a:ext cx="952380" cy="4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6070" y="3397250"/>
            <a:ext cx="91440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8571" y="4211511"/>
            <a:ext cx="961904" cy="41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96190" y="4201977"/>
            <a:ext cx="961904" cy="43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7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8571" y="2660466"/>
            <a:ext cx="2523809" cy="4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3045" y="2651125"/>
            <a:ext cx="366712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9315" y="3413760"/>
            <a:ext cx="268668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62857" y="4883137"/>
            <a:ext cx="6923809" cy="45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53333" y="5703522"/>
            <a:ext cx="466666" cy="31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43809" y="5646286"/>
            <a:ext cx="2123809" cy="42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0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9560" y="5445125"/>
            <a:ext cx="816991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3579" y="6203932"/>
            <a:ext cx="7066537" cy="37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1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70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1904" y="1784833"/>
            <a:ext cx="1000000" cy="43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1904" y="2547105"/>
            <a:ext cx="933333" cy="43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5875" y="3319145"/>
            <a:ext cx="142494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77142" y="3299848"/>
            <a:ext cx="971428" cy="4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86666" y="4062120"/>
            <a:ext cx="990476" cy="4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72380" y="4090705"/>
            <a:ext cx="514285" cy="40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6666" y="4833920"/>
            <a:ext cx="485714" cy="43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823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809" y="2446804"/>
            <a:ext cx="971428" cy="42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761" y="2427735"/>
            <a:ext cx="971428" cy="45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2857" y="3180960"/>
            <a:ext cx="942857" cy="41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4285" y="3180960"/>
            <a:ext cx="895238" cy="4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3809" y="3991393"/>
            <a:ext cx="971428" cy="4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15238" y="3991393"/>
            <a:ext cx="904761" cy="4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34285" y="4744619"/>
            <a:ext cx="961904" cy="42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05714" y="4735084"/>
            <a:ext cx="1000000" cy="4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810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33988" y="1450594"/>
            <a:ext cx="228831" cy="2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274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076823"/>
            <a:ext cx="342857" cy="3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3" b="58"/>
          <a:stretch>
            <a:fillRect/>
          </a:stretch>
        </p:blipFill>
        <p:spPr>
          <a:xfrm>
            <a:off x="1365885" y="4344670"/>
            <a:ext cx="10490835" cy="737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5187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8971" y="1486134"/>
            <a:ext cx="262925" cy="27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4873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9474" y="1837879"/>
            <a:ext cx="323684" cy="33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433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807" y="1575339"/>
            <a:ext cx="260296" cy="27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2023-12-24T15:25:01Z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