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550" y="2039620"/>
            <a:ext cx="59309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97450" y="3264535"/>
            <a:ext cx="2197100" cy="61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72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976184"/>
            <a:ext cx="238095" cy="2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171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9935" y="1663700"/>
            <a:ext cx="1344295" cy="7035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615" y="2492375"/>
            <a:ext cx="1344295" cy="703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425" y="3354070"/>
            <a:ext cx="1344295" cy="703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3840" y="4149090"/>
            <a:ext cx="1344295" cy="7035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8160" y="4149090"/>
            <a:ext cx="1344295" cy="7035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1450" y="5012690"/>
            <a:ext cx="1344295" cy="70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26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2576339"/>
            <a:ext cx="266666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904" y="4196306"/>
            <a:ext cx="219047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26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190" y="1899192"/>
            <a:ext cx="228571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