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798445"/>
            <a:ext cx="6134735" cy="126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8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337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270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833060"/>
            <a:ext cx="10800000" cy="325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1102" y="2519932"/>
            <a:ext cx="628571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5864" y="2519932"/>
            <a:ext cx="590476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7292" y="2519932"/>
            <a:ext cx="619047" cy="28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2054" y="3082786"/>
            <a:ext cx="647619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7768" y="3073246"/>
            <a:ext cx="647619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6340" y="3073246"/>
            <a:ext cx="580952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4911" y="3655180"/>
            <a:ext cx="247619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2124141"/>
            <a:ext cx="228571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60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904" y="1416799"/>
            <a:ext cx="1209523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1952065"/>
            <a:ext cx="3419047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1952065"/>
            <a:ext cx="1819047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041714"/>
            <a:ext cx="1180952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2857" y="3051272"/>
            <a:ext cx="1219047" cy="24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48571" y="3041714"/>
            <a:ext cx="590477" cy="26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164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300952" y="4631610"/>
            <a:ext cx="10009524" cy="28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062857" y="5177029"/>
            <a:ext cx="1600000" cy="26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32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000" y="1676912"/>
            <a:ext cx="571428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1667386"/>
            <a:ext cx="628571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2857" y="2210360"/>
            <a:ext cx="628571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333" y="2781911"/>
            <a:ext cx="219047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13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0796190" y="4492020"/>
            <a:ext cx="209523" cy="16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0786666" y="5027279"/>
            <a:ext cx="219047" cy="17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0720000" y="5514747"/>
            <a:ext cx="304761" cy="27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