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315460" y="2905125"/>
            <a:ext cx="3561715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1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5" r="76892"/>
          <a:stretch>
            <a:fillRect/>
          </a:stretch>
        </p:blipFill>
        <p:spPr>
          <a:xfrm>
            <a:off x="4584065" y="3500940"/>
            <a:ext cx="2495640" cy="2063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" r="78221"/>
          <a:stretch>
            <a:fillRect/>
          </a:stretch>
        </p:blipFill>
        <p:spPr>
          <a:xfrm>
            <a:off x="4919935" y="1196525"/>
            <a:ext cx="2352130" cy="1984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4" r="72665"/>
          <a:stretch>
            <a:fillRect/>
          </a:stretch>
        </p:blipFill>
        <p:spPr>
          <a:xfrm>
            <a:off x="4944383" y="3789230"/>
            <a:ext cx="2952205" cy="1763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2871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62857" y="2568045"/>
            <a:ext cx="628571" cy="267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2857" y="2558506"/>
            <a:ext cx="590476" cy="28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24761" y="2587125"/>
            <a:ext cx="628571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48571" y="3064122"/>
            <a:ext cx="219047" cy="22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29523" y="3970416"/>
            <a:ext cx="580952" cy="276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53333" y="3979956"/>
            <a:ext cx="657142" cy="25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91428" y="3970416"/>
            <a:ext cx="2447619" cy="28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4890" y="4366260"/>
            <a:ext cx="62230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3661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48571" y="1703615"/>
            <a:ext cx="238095" cy="228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2023-12-24T15:45:19Z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