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tags" Target="../tags/tag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5" Type="http://schemas.openxmlformats.org/officeDocument/2006/relationships/tags" Target="../tags/tag9.xml"/><Relationship Id="rId10" Type="http://schemas.openxmlformats.org/officeDocument/2006/relationships/image" Target="../media/image9.png"/><Relationship Id="rId4" Type="http://schemas.openxmlformats.org/officeDocument/2006/relationships/tags" Target="../tags/tag8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16.png"/><Relationship Id="rId4" Type="http://schemas.openxmlformats.org/officeDocument/2006/relationships/tags" Target="../tags/tag13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84425" y="1952625"/>
            <a:ext cx="7423150" cy="1230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75225" y="3146425"/>
            <a:ext cx="2241550" cy="852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932680" y="4004310"/>
            <a:ext cx="2326640" cy="73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9830" y="1628775"/>
            <a:ext cx="1576070" cy="414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8435" y="1628775"/>
            <a:ext cx="1657350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1950" y="2132330"/>
            <a:ext cx="1924050" cy="390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0055" y="2132965"/>
            <a:ext cx="1903730" cy="38608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37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83475" y="3270885"/>
            <a:ext cx="2574925" cy="673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25725" y="5728970"/>
            <a:ext cx="2520315" cy="659130"/>
          </a:xfrm>
          <a:prstGeom prst="round2Diag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99515" y="4076700"/>
            <a:ext cx="1269365" cy="702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68060" y="4061460"/>
            <a:ext cx="1321435" cy="7315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62090" y="4846955"/>
            <a:ext cx="1346835" cy="7454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605010" y="5650230"/>
            <a:ext cx="1309370" cy="724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32175" y="4868545"/>
            <a:ext cx="709930" cy="73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65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2268039"/>
            <a:ext cx="247619" cy="22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2193984"/>
            <a:ext cx="1219047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2213077"/>
            <a:ext cx="1171428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2193984"/>
            <a:ext cx="1247619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904" y="2193984"/>
            <a:ext cx="1190476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2699962"/>
            <a:ext cx="2723809" cy="28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4758095" y="4246474"/>
            <a:ext cx="1228571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9558095" y="4256023"/>
            <a:ext cx="1790476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53333" y="4752552"/>
            <a:ext cx="2104761" cy="30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120000" y="5287276"/>
            <a:ext cx="619047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8291428" y="5268179"/>
            <a:ext cx="1209523" cy="2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5491428" y="5783805"/>
            <a:ext cx="619047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2023-12-24T15:49:39Z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