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5.png"/><Relationship Id="rId5" Type="http://schemas.openxmlformats.org/officeDocument/2006/relationships/tags" Target="../tags/tag7.xml"/><Relationship Id="rId10" Type="http://schemas.openxmlformats.org/officeDocument/2006/relationships/image" Target="../media/image4.png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7.xml"/><Relationship Id="rId7" Type="http://schemas.openxmlformats.org/officeDocument/2006/relationships/image" Target="../media/image9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89150" y="2825750"/>
            <a:ext cx="8013700" cy="120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120505" y="1628775"/>
            <a:ext cx="1320800" cy="702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423795" y="2420620"/>
            <a:ext cx="1328420" cy="7346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231765" y="2420620"/>
            <a:ext cx="1269365" cy="7023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783840" y="3212465"/>
            <a:ext cx="1299210" cy="7023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932295" y="3196590"/>
            <a:ext cx="1325880" cy="73406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193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7891428" y="5146225"/>
            <a:ext cx="352380" cy="29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7596190" y="5642853"/>
            <a:ext cx="342857" cy="29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3809" y="2290366"/>
            <a:ext cx="628571" cy="28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142" y="2787142"/>
            <a:ext cx="638095" cy="28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0476" y="2787142"/>
            <a:ext cx="600000" cy="27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6190" y="3283918"/>
            <a:ext cx="580952" cy="26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02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0015238" y="4315488"/>
            <a:ext cx="885714" cy="2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8215238" y="5290940"/>
            <a:ext cx="904761" cy="29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9996190" y="5300503"/>
            <a:ext cx="933333" cy="27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1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2154045"/>
            <a:ext cx="304761" cy="28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5714" y="2706937"/>
            <a:ext cx="219047" cy="17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5714" y="3688797"/>
            <a:ext cx="209523" cy="17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215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3405505" y="5422900"/>
            <a:ext cx="102870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4777105" y="5422900"/>
            <a:ext cx="15240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472555" y="5413375"/>
            <a:ext cx="151447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8260715" y="5413375"/>
            <a:ext cx="77533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