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57475" y="2325688"/>
            <a:ext cx="6877050" cy="2206625"/>
            <a:chOff x="4185" y="2555"/>
            <a:chExt cx="10830" cy="3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5" y="2555"/>
              <a:ext cx="10830" cy="13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10" y="4770"/>
              <a:ext cx="6180" cy="12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0" r="-1118"/>
          <a:stretch>
            <a:fillRect/>
          </a:stretch>
        </p:blipFill>
        <p:spPr>
          <a:xfrm>
            <a:off x="720090" y="1413060"/>
            <a:ext cx="10920820" cy="152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8095" y="2049616"/>
            <a:ext cx="600000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2040076"/>
            <a:ext cx="619047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190" y="2040076"/>
            <a:ext cx="600000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0000" y="2049616"/>
            <a:ext cx="619047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7619" y="2536159"/>
            <a:ext cx="590476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3333" y="2526619"/>
            <a:ext cx="647619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5238" y="2526619"/>
            <a:ext cx="571428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0000" y="2526619"/>
            <a:ext cx="609524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197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0805714" y="4214280"/>
            <a:ext cx="219047" cy="1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0739047" y="4634576"/>
            <a:ext cx="304761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0805714" y="5179051"/>
            <a:ext cx="209523" cy="1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3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0476" y="3270162"/>
            <a:ext cx="600000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3279705"/>
            <a:ext cx="3076190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34285" y="3279705"/>
            <a:ext cx="352380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747298"/>
            <a:ext cx="323809" cy="28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205" y="3718560"/>
            <a:ext cx="2667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4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810058"/>
            <a:ext cx="1800000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3277003"/>
            <a:ext cx="3857142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43825"/>
            <a:ext cx="10800000" cy="237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281910" y="4287198"/>
            <a:ext cx="266666" cy="22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9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351530"/>
            <a:ext cx="1012571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840" y="3828415"/>
            <a:ext cx="1044384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940" y="4295775"/>
            <a:ext cx="105098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5840" y="4792345"/>
            <a:ext cx="403225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