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1" r:id="rId10"/>
    <p:sldId id="330" r:id="rId11"/>
    <p:sldId id="333" r:id="rId12"/>
    <p:sldId id="332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24.png"/><Relationship Id="rId21" Type="http://schemas.openxmlformats.org/officeDocument/2006/relationships/image" Target="../media/image23.png"/><Relationship Id="rId20" Type="http://schemas.openxmlformats.org/officeDocument/2006/relationships/image" Target="../media/image22.png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81350"/>
            <a:ext cx="50165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489075"/>
            <a:ext cx="11734800" cy="3879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54370" y="2653665"/>
            <a:ext cx="79756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83215" y="2653665"/>
            <a:ext cx="148082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605" y="3128645"/>
            <a:ext cx="6375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5290" y="3181350"/>
            <a:ext cx="146748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0735" y="3181350"/>
            <a:ext cx="227330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2605" y="3601720"/>
            <a:ext cx="80518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43960" y="3971290"/>
            <a:ext cx="11404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67570" y="3970655"/>
            <a:ext cx="219710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6425" y="4468495"/>
            <a:ext cx="63754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52490" y="4468495"/>
            <a:ext cx="189420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360025" y="4460240"/>
            <a:ext cx="160401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3240" y="4902200"/>
            <a:ext cx="398589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2" grpId="0" bldLvl="0" animBg="1"/>
      <p:bldP spid="2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08125"/>
            <a:ext cx="11715750" cy="3841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07840" y="1908175"/>
            <a:ext cx="1885950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69480" y="1908175"/>
            <a:ext cx="1604645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4555" y="1908175"/>
            <a:ext cx="1635760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890" y="2352040"/>
            <a:ext cx="168084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1405" y="2352040"/>
            <a:ext cx="325247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820" y="2785745"/>
            <a:ext cx="117094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0900" y="3238500"/>
            <a:ext cx="123888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0505" y="3664585"/>
            <a:ext cx="242570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36915" y="4107815"/>
            <a:ext cx="180213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12450" y="4107815"/>
            <a:ext cx="124142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1335" y="4564380"/>
            <a:ext cx="60134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94815" y="4564380"/>
            <a:ext cx="233680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04385" y="4564380"/>
            <a:ext cx="248158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772920"/>
            <a:ext cx="117665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" y="1292225"/>
            <a:ext cx="5283200" cy="406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79210" y="2212975"/>
            <a:ext cx="89662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5940" y="3099435"/>
            <a:ext cx="174942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6390" y="3099435"/>
            <a:ext cx="1764030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4710" y="3540760"/>
            <a:ext cx="55308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7755" y="3540760"/>
            <a:ext cx="598170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810" y="3971925"/>
            <a:ext cx="80327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39210" y="3971925"/>
            <a:ext cx="50609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74790" y="4420870"/>
            <a:ext cx="50609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917065"/>
            <a:ext cx="10972800" cy="408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981075"/>
            <a:ext cx="6045200" cy="71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905" y="2348230"/>
            <a:ext cx="946150" cy="54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195" y="2348230"/>
            <a:ext cx="679450" cy="450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2705" y="2348230"/>
            <a:ext cx="768350" cy="546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6905" y="2799080"/>
            <a:ext cx="584200" cy="527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2430" y="2882900"/>
            <a:ext cx="1130300" cy="546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78085" y="2818130"/>
            <a:ext cx="717550" cy="50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6905" y="3429000"/>
            <a:ext cx="546100" cy="469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3430" y="3429000"/>
            <a:ext cx="889000" cy="469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36735" y="3390900"/>
            <a:ext cx="641350" cy="50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06905" y="3898900"/>
            <a:ext cx="793750" cy="50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61785" y="3898900"/>
            <a:ext cx="863600" cy="488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86900" y="3898900"/>
            <a:ext cx="863600" cy="546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06905" y="4451985"/>
            <a:ext cx="698500" cy="4508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70575" y="4406900"/>
            <a:ext cx="450850" cy="50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463405" y="4445000"/>
            <a:ext cx="622300" cy="4508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25955" y="4947920"/>
            <a:ext cx="565150" cy="4889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70575" y="4947920"/>
            <a:ext cx="508000" cy="4508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486900" y="4947920"/>
            <a:ext cx="977900" cy="50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987675" y="5398770"/>
            <a:ext cx="1206500" cy="5461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416675" y="5455920"/>
            <a:ext cx="641350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10900" cy="4838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66560" y="1341120"/>
            <a:ext cx="56134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6370" y="5751195"/>
            <a:ext cx="84328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7760" y="5751195"/>
            <a:ext cx="84328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5830" y="5751195"/>
            <a:ext cx="84328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1500" y="5751195"/>
            <a:ext cx="84328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77170" y="5751195"/>
            <a:ext cx="84328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925" y="1409700"/>
            <a:ext cx="10598150" cy="4038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92530" y="19081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30905" y="19081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7055" y="19081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9385" y="19081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4920" y="19081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2530" y="2928620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0905" y="2928620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25135" y="2928620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93685" y="2928620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02215" y="2928620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2530" y="403288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30905" y="394906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47055" y="394906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63205" y="403288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40315" y="403288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99515" y="50196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30905" y="50196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47055" y="50196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79385" y="50196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094595" y="5019675"/>
            <a:ext cx="91884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82115"/>
            <a:ext cx="11220450" cy="206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" y="3745865"/>
            <a:ext cx="11150600" cy="990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64435" y="2204720"/>
            <a:ext cx="142176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4210" y="2204720"/>
            <a:ext cx="171069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7715" y="2745105"/>
            <a:ext cx="6832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4210" y="2745105"/>
            <a:ext cx="8737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98370" y="3245485"/>
            <a:ext cx="8737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0525" y="3173730"/>
            <a:ext cx="8737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1540" y="3674110"/>
            <a:ext cx="275399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54285" y="3674110"/>
            <a:ext cx="8737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47215" y="4174490"/>
            <a:ext cx="8737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275715"/>
            <a:ext cx="11715750" cy="48704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80615" y="183959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6695" y="183959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2775" y="179387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3320" y="241808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6695" y="241808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57535" y="241808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9675" y="301561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22415" y="299656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73715" y="293560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33320" y="349694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22415" y="349694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2775" y="349694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33320" y="457581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22415" y="463677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73715" y="461391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33320" y="515429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76695" y="515429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720070" y="5154295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433320" y="571754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576695" y="582422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772775" y="570992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252220"/>
            <a:ext cx="11715750" cy="5403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645015" y="1809115"/>
            <a:ext cx="153543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08795" y="2349500"/>
            <a:ext cx="217424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2000" y="4573270"/>
            <a:ext cx="54546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8990" y="5099050"/>
            <a:ext cx="54546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4115" y="5099050"/>
            <a:ext cx="54546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3865" y="6227445"/>
            <a:ext cx="54546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259840"/>
            <a:ext cx="11772900" cy="5435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30195" y="1207770"/>
            <a:ext cx="56134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97300" y="1755775"/>
            <a:ext cx="56134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8810" y="2334260"/>
            <a:ext cx="56134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3382645"/>
            <a:ext cx="4806950" cy="167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5930" y="3336925"/>
            <a:ext cx="4260850" cy="167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87235" y="5059045"/>
            <a:ext cx="139827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51925" y="5059045"/>
            <a:ext cx="151193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22355" y="5059045"/>
            <a:ext cx="71247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080" y="5599430"/>
            <a:ext cx="75755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72640" y="5599430"/>
            <a:ext cx="152590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172190" y="5579110"/>
            <a:ext cx="81026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6755" y="6158230"/>
            <a:ext cx="87058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77025" y="6158230"/>
            <a:ext cx="158623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638300"/>
            <a:ext cx="117030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" y="2800985"/>
            <a:ext cx="11697970" cy="267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2025-02-27T07:18:52Z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