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32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66845" y="2835910"/>
            <a:ext cx="4258945" cy="118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231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3333" y="2497802"/>
            <a:ext cx="238095" cy="21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364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2451603"/>
            <a:ext cx="323809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1904" y="2451603"/>
            <a:ext cx="314285" cy="2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000" y="2451603"/>
            <a:ext cx="333333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38" y="2461135"/>
            <a:ext cx="304761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428" y="2909150"/>
            <a:ext cx="323809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0952" y="2899618"/>
            <a:ext cx="285714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4285" y="2928215"/>
            <a:ext cx="285714" cy="2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24761" y="2909150"/>
            <a:ext cx="323809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86666" y="3357166"/>
            <a:ext cx="323809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77142" y="3347634"/>
            <a:ext cx="333333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29523" y="3338101"/>
            <a:ext cx="304761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3333" y="3347634"/>
            <a:ext cx="276190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43809" y="4100681"/>
            <a:ext cx="1180952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48571" y="4539164"/>
            <a:ext cx="1266666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15238" y="4539164"/>
            <a:ext cx="1238095" cy="28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43809" y="4548696"/>
            <a:ext cx="904761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97" r="64892" b="81407"/>
          <a:stretch>
            <a:fillRect/>
          </a:stretch>
        </p:blipFill>
        <p:spPr>
          <a:xfrm>
            <a:off x="720090" y="4926965"/>
            <a:ext cx="3791585" cy="57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1234285" y="5066567"/>
            <a:ext cx="276190" cy="28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75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945" y="2124710"/>
            <a:ext cx="401955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523" y="3955514"/>
            <a:ext cx="580952" cy="2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6190" y="3955514"/>
            <a:ext cx="609523" cy="2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476" y="4394167"/>
            <a:ext cx="2085714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1963541"/>
            <a:ext cx="1485714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1963541"/>
            <a:ext cx="1495238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1428" y="2411642"/>
            <a:ext cx="1504761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1428" y="2411642"/>
            <a:ext cx="1533332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4761" y="2850208"/>
            <a:ext cx="904761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3809" y="2850208"/>
            <a:ext cx="828571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6190" y="2850208"/>
            <a:ext cx="628571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43809" y="3307843"/>
            <a:ext cx="647619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58095" y="3326911"/>
            <a:ext cx="21904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24761" y="3755944"/>
            <a:ext cx="628571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20000" y="3775012"/>
            <a:ext cx="238095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42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3659256"/>
            <a:ext cx="7609523" cy="28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4108580"/>
            <a:ext cx="6761904" cy="28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