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3BF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6.xml"/><Relationship Id="rId7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585" y="2760345"/>
            <a:ext cx="4355465" cy="133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1860" y="2132330"/>
            <a:ext cx="8152765" cy="27197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37665" y="2371090"/>
            <a:ext cx="4458335" cy="625475"/>
          </a:xfrm>
          <a:prstGeom prst="line">
            <a:avLst/>
          </a:prstGeom>
          <a:ln w="19050">
            <a:solidFill>
              <a:srgbClr val="F573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193290" y="2926715"/>
            <a:ext cx="3830955" cy="574040"/>
          </a:xfrm>
          <a:prstGeom prst="line">
            <a:avLst/>
          </a:prstGeom>
          <a:ln w="19050">
            <a:solidFill>
              <a:srgbClr val="F573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17345" y="3493135"/>
            <a:ext cx="4406900" cy="1159510"/>
          </a:xfrm>
          <a:prstGeom prst="line">
            <a:avLst/>
          </a:prstGeom>
          <a:ln w="19050">
            <a:solidFill>
              <a:srgbClr val="F573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597660" y="2420620"/>
            <a:ext cx="4498340" cy="1687830"/>
          </a:xfrm>
          <a:prstGeom prst="line">
            <a:avLst/>
          </a:prstGeom>
          <a:ln w="19050">
            <a:solidFill>
              <a:srgbClr val="F573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627505" y="4076700"/>
            <a:ext cx="4468495" cy="567690"/>
          </a:xfrm>
          <a:prstGeom prst="line">
            <a:avLst/>
          </a:prstGeom>
          <a:ln w="19050">
            <a:solidFill>
              <a:srgbClr val="F573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90280"/>
            <a:ext cx="10800000" cy="107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186666" y="5123989"/>
            <a:ext cx="590476" cy="2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024761" y="5095337"/>
            <a:ext cx="600000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8843809" y="5104888"/>
            <a:ext cx="638095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0567619" y="5123989"/>
            <a:ext cx="590477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4285" y="4406727"/>
            <a:ext cx="133333" cy="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1904" y="4826527"/>
            <a:ext cx="619047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955" y="4864735"/>
            <a:ext cx="36893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"/>
            </p:custDataLst>
          </p:nvPr>
        </p:nvSpPr>
        <p:spPr bwMode="white">
          <a:xfrm>
            <a:off x="6216650" y="3592830"/>
            <a:ext cx="25146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896225" y="3644900"/>
            <a:ext cx="25146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4472940" y="3592830"/>
            <a:ext cx="25146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4472940" y="4273550"/>
            <a:ext cx="25146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3359785" y="4280535"/>
            <a:ext cx="25146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127125" y="4280535"/>
            <a:ext cx="25146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838838"/>
            <a:ext cx="609523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1838838"/>
            <a:ext cx="609523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904" y="1838838"/>
            <a:ext cx="942857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761" y="1838838"/>
            <a:ext cx="628571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2857" y="2400854"/>
            <a:ext cx="1209523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095" y="2400854"/>
            <a:ext cx="1219047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4285" y="2981922"/>
            <a:ext cx="295238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7619" y="2972396"/>
            <a:ext cx="304761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05714" y="3534412"/>
            <a:ext cx="1809523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3333" y="4096429"/>
            <a:ext cx="1238095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48571" y="4096429"/>
            <a:ext cx="600000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1428" y="4096429"/>
            <a:ext cx="599999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995"/>
            <a:ext cx="10800000" cy="1815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7196190" y="5252381"/>
            <a:ext cx="1514285" cy="28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0100952" y="5252381"/>
            <a:ext cx="1257142" cy="27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034285" y="5854335"/>
            <a:ext cx="304761" cy="2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2796190" y="5816116"/>
            <a:ext cx="1523809" cy="27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2023-12-24T16:19:07Z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