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0" y="3165475"/>
            <a:ext cx="36449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41120"/>
            <a:ext cx="11734800" cy="51371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60135" y="3872230"/>
            <a:ext cx="5289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58530" y="3872230"/>
            <a:ext cx="74993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1100" y="4382770"/>
            <a:ext cx="6286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1950" y="4383405"/>
            <a:ext cx="5988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1920" y="4908550"/>
            <a:ext cx="5988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56925" y="4908550"/>
            <a:ext cx="5988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335" y="5944235"/>
            <a:ext cx="107803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168525"/>
            <a:ext cx="11715750" cy="2520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540500" y="2168525"/>
            <a:ext cx="430593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92525" y="2678430"/>
            <a:ext cx="29743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4915" y="3286125"/>
            <a:ext cx="6127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71600"/>
            <a:ext cx="11734800" cy="4114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83590" y="2348865"/>
            <a:ext cx="4030980" cy="146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82460" y="4503420"/>
            <a:ext cx="855345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1565" y="3863975"/>
            <a:ext cx="8331835" cy="10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600" y="4374515"/>
            <a:ext cx="10677525" cy="12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2193925"/>
            <a:ext cx="11703050" cy="24701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105660"/>
            <a:ext cx="92519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0935" y="2105660"/>
            <a:ext cx="59817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9385" y="2105660"/>
            <a:ext cx="126111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800" y="3133090"/>
            <a:ext cx="831977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3410" y="3757930"/>
            <a:ext cx="59817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" y="2496820"/>
            <a:ext cx="11766550" cy="395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2405"/>
            <a:ext cx="11715750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5590" y="738505"/>
            <a:ext cx="3213100" cy="476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45865" y="4427855"/>
            <a:ext cx="10991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680450" y="4427855"/>
            <a:ext cx="10991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8220" y="4939665"/>
            <a:ext cx="109918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85590" y="4992370"/>
            <a:ext cx="154876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52540" y="4992370"/>
            <a:ext cx="88138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00625" y="5495925"/>
            <a:ext cx="140589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87700" y="2313940"/>
            <a:ext cx="7680960" cy="18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2" grpId="0" bldLvl="0" animBg="1"/>
      <p:bldP spid="2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342390"/>
            <a:ext cx="11823700" cy="5041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487160" y="1341755"/>
            <a:ext cx="970280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085" y="1821815"/>
            <a:ext cx="313182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2460" y="1821815"/>
            <a:ext cx="250761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52125" y="2279015"/>
            <a:ext cx="68834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475" y="2819400"/>
            <a:ext cx="86296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71950" y="2820035"/>
            <a:ext cx="147193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8890" y="2820035"/>
            <a:ext cx="109855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1920" y="3867785"/>
            <a:ext cx="774700" cy="4394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910" y="4478655"/>
            <a:ext cx="508000" cy="488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8095" y="4901565"/>
            <a:ext cx="812800" cy="45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394460"/>
            <a:ext cx="11753850" cy="4572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583805" y="2941320"/>
            <a:ext cx="970280" cy="37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1535" y="3916680"/>
            <a:ext cx="891286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535" y="4929505"/>
            <a:ext cx="1112139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230" y="5499100"/>
            <a:ext cx="15709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2159000"/>
            <a:ext cx="11753850" cy="2540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20995" y="2159000"/>
            <a:ext cx="52832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2025-02-27T09:20:45Z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