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1915" y="2860040"/>
            <a:ext cx="6948170" cy="1137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0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96190" y="1583067"/>
            <a:ext cx="609523" cy="27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0000" y="2031820"/>
            <a:ext cx="638095" cy="28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24761" y="2499668"/>
            <a:ext cx="609523" cy="2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9385"/>
            <a:ext cx="10800000" cy="3133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6748571" y="3023681"/>
            <a:ext cx="228571" cy="2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5345"/>
            <a:ext cx="10800000" cy="2266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48571" y="2469224"/>
            <a:ext cx="599999" cy="22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74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86666" y="3305650"/>
            <a:ext cx="1923809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890" y="4764405"/>
            <a:ext cx="151447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1530" y="4551045"/>
            <a:ext cx="193421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7280" y="4551680"/>
            <a:ext cx="1862936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61145" y="4688205"/>
            <a:ext cx="172656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1329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9385"/>
            <a:ext cx="10800000" cy="2235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2023-12-24T16:37:42Z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