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09925" y="2890520"/>
            <a:ext cx="6626860" cy="123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181809"/>
            <a:ext cx="238095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192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996190" y="4569456"/>
            <a:ext cx="647619" cy="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9091428" y="4569456"/>
            <a:ext cx="647619" cy="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8197215" y="5012690"/>
            <a:ext cx="850900" cy="10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079875" y="5516880"/>
            <a:ext cx="850900" cy="10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1977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3333" y="2740971"/>
            <a:ext cx="352380" cy="2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3218581"/>
            <a:ext cx="352380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3333" y="3705742"/>
            <a:ext cx="352380" cy="2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2099061"/>
            <a:ext cx="619047" cy="27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2089509"/>
            <a:ext cx="619046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2099061"/>
            <a:ext cx="571428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2567078"/>
            <a:ext cx="1238095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5714" y="2567078"/>
            <a:ext cx="1523810" cy="28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291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424761" y="4159673"/>
            <a:ext cx="266666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3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2328870"/>
            <a:ext cx="2580952" cy="28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3311706"/>
            <a:ext cx="219047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