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2645" y="2733040"/>
            <a:ext cx="5426710" cy="1392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74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2380" y="2017781"/>
            <a:ext cx="276190" cy="21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952" y="2017781"/>
            <a:ext cx="219047" cy="21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8095" y="2543217"/>
            <a:ext cx="238095" cy="21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0000" y="2543217"/>
            <a:ext cx="209523" cy="21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91428" y="3059099"/>
            <a:ext cx="238095" cy="22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3272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10329523" y="4055449"/>
            <a:ext cx="580952" cy="26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0291428" y="5104899"/>
            <a:ext cx="628571" cy="27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0300952" y="6163890"/>
            <a:ext cx="600000" cy="2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609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7142" y="2244338"/>
            <a:ext cx="266666" cy="22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734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1988185"/>
            <a:ext cx="1338580" cy="4311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4695" y="3500755"/>
            <a:ext cx="1365250" cy="4597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6225" y="3568065"/>
            <a:ext cx="1424940" cy="3924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9740" y="4076700"/>
            <a:ext cx="1203325" cy="41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69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849669"/>
            <a:ext cx="4647619" cy="28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3888856"/>
            <a:ext cx="10047619" cy="30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761" y="4432284"/>
            <a:ext cx="438095" cy="25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