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920" y="2633345"/>
            <a:ext cx="5090160" cy="159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0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2110139"/>
            <a:ext cx="238095" cy="2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6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3742112"/>
            <a:ext cx="619047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6190" y="3761208"/>
            <a:ext cx="266666" cy="2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1428" y="4229067"/>
            <a:ext cx="628571" cy="2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4257711"/>
            <a:ext cx="219047" cy="2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4735118"/>
            <a:ext cx="619047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7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3149503"/>
            <a:ext cx="3885714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150788"/>
            <a:ext cx="4323809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2860602"/>
            <a:ext cx="1495238" cy="2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2860602"/>
            <a:ext cx="1133333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9523" y="3356598"/>
            <a:ext cx="1466666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238" y="3356598"/>
            <a:ext cx="1066666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05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243809" y="5110121"/>
            <a:ext cx="238095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4079875" y="4381500"/>
            <a:ext cx="73787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632440" y="4381500"/>
            <a:ext cx="73787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10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3367371"/>
            <a:ext cx="3428571" cy="2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