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3" r:id="rId4"/>
    <p:sldId id="332" r:id="rId5"/>
    <p:sldId id="331" r:id="rId6"/>
    <p:sldId id="329" r:id="rId7"/>
    <p:sldId id="328" r:id="rId8"/>
    <p:sldId id="327" r:id="rId9"/>
    <p:sldId id="326" r:id="rId10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1051" y="58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9870" y="2638425"/>
            <a:ext cx="6652895" cy="1581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772100"/>
            <a:ext cx="10800000" cy="31066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412055"/>
            <a:ext cx="10800000" cy="30950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1556200"/>
            <a:ext cx="10800000" cy="36269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736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775015"/>
            <a:ext cx="10800000" cy="11331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833060"/>
            <a:ext cx="10800000" cy="35884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291428" y="2539294"/>
            <a:ext cx="1190476" cy="2767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62857" y="3140548"/>
            <a:ext cx="1219047" cy="2863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548571" y="3751346"/>
            <a:ext cx="895238" cy="2863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500952" y="3760890"/>
            <a:ext cx="914285" cy="257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043809" y="4390775"/>
            <a:ext cx="238095" cy="219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976570"/>
            <a:ext cx="10800000" cy="36925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00952" y="2720795"/>
            <a:ext cx="5857142" cy="2957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00952" y="4552736"/>
            <a:ext cx="10066666" cy="286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15238" y="5153842"/>
            <a:ext cx="8980952" cy="2957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330775"/>
            <a:ext cx="10800000" cy="35498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735"/>
            <a:ext cx="10800000" cy="36462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262857" y="1615799"/>
            <a:ext cx="619047" cy="2863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539047" y="1625344"/>
            <a:ext cx="600000" cy="2577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824761" y="1615799"/>
            <a:ext cx="638095" cy="2863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643809" y="3496197"/>
            <a:ext cx="209523" cy="1622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586666" y="4049816"/>
            <a:ext cx="285715" cy="2768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487995"/>
            <a:ext cx="10800000" cy="12565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>
            <p:custDataLst>
              <p:tags r:id="rId2"/>
            </p:custDataLst>
          </p:nvPr>
        </p:nvSpPr>
        <p:spPr bwMode="white">
          <a:xfrm>
            <a:off x="1310476" y="5332076"/>
            <a:ext cx="9733333" cy="2973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ZWJiMjkxMTgwNTA5YjQzMWZhMzkwMWE5NjY4YzYxMjUifQ==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2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63</cp:revision>
  <dcterms:created xsi:type="dcterms:W3CDTF">2015-09-16T06:44:00Z</dcterms:created>
  <dcterms:modified xsi:type="dcterms:W3CDTF">2023-12-24T16:26:25Z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