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45485" y="2223135"/>
            <a:ext cx="5699760" cy="2411730"/>
            <a:chOff x="5111" y="2531"/>
            <a:chExt cx="8976" cy="3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11" y="2531"/>
              <a:ext cx="8977" cy="212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559" y="4719"/>
              <a:ext cx="4562" cy="161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8" name="文本框 17"/>
          <p:cNvSpPr txBox="1"/>
          <p:nvPr/>
        </p:nvSpPr>
        <p:spPr>
          <a:xfrm>
            <a:off x="5842000" y="32385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42000" y="3238500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cs typeface="Arial" panose="020B0604020202020204" pitchFamily="34" charset="0"/>
              </a:rPr>
              <a:t>√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1557655"/>
            <a:ext cx="3002280" cy="4584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65" y="1557655"/>
            <a:ext cx="2595880" cy="4406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70" y="1556385"/>
            <a:ext cx="2490470" cy="4425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3480" y="2087880"/>
            <a:ext cx="2096770" cy="457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5865" y="2061210"/>
            <a:ext cx="1978025" cy="4527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2170" y="2060575"/>
            <a:ext cx="2219960" cy="3987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6405" y="3140710"/>
            <a:ext cx="1269365" cy="7023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9515" y="4725035"/>
            <a:ext cx="1269365" cy="70231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1765" y="4725035"/>
            <a:ext cx="1269365" cy="70231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0145" y="3933190"/>
            <a:ext cx="1269365" cy="70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0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3131488"/>
            <a:ext cx="266666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3627817"/>
            <a:ext cx="228571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4133690"/>
            <a:ext cx="238095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2380" y="4639564"/>
            <a:ext cx="219047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11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77142" y="3611720"/>
            <a:ext cx="628571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285" y="3621256"/>
            <a:ext cx="342857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619" y="3592648"/>
            <a:ext cx="323809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761" y="3602184"/>
            <a:ext cx="314285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285" y="3602184"/>
            <a:ext cx="933333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58095" y="3602184"/>
            <a:ext cx="914285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2857" y="4603441"/>
            <a:ext cx="5695238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54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2842965"/>
            <a:ext cx="4780952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862928"/>
            <a:ext cx="1933333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863826"/>
            <a:ext cx="6904760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2023-12-24T15:30:27Z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