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05935" y="2720340"/>
            <a:ext cx="3580130" cy="141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3620" y="1736725"/>
            <a:ext cx="32766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570" y="1765300"/>
            <a:ext cx="762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1918405"/>
            <a:ext cx="133333" cy="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0745" y="2407920"/>
            <a:ext cx="32004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6515" y="1770380"/>
            <a:ext cx="25590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765240"/>
            <a:ext cx="10800000" cy="384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841914"/>
            <a:ext cx="590476" cy="21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1803676"/>
            <a:ext cx="1819047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367686"/>
            <a:ext cx="1638095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2367686"/>
            <a:ext cx="1838095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2912578"/>
            <a:ext cx="3485714" cy="28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13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148571" y="3669779"/>
            <a:ext cx="219047" cy="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23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1880622"/>
            <a:ext cx="238095" cy="2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169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10476" y="5143028"/>
            <a:ext cx="6428571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