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59380" y="1844675"/>
            <a:ext cx="6873240" cy="101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71010" y="2911475"/>
            <a:ext cx="3649980" cy="891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996815" y="3782695"/>
            <a:ext cx="2198370" cy="87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05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545" y="2555875"/>
            <a:ext cx="1353185" cy="720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1355" y="2579370"/>
            <a:ext cx="702310" cy="695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95775" y="3425825"/>
            <a:ext cx="1353185" cy="7200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1405" y="4289425"/>
            <a:ext cx="2589530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9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2342284"/>
            <a:ext cx="200000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2332745"/>
            <a:ext cx="476191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2905053"/>
            <a:ext cx="276190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2895514"/>
            <a:ext cx="304761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3333" y="4507513"/>
            <a:ext cx="342857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809" y="5060743"/>
            <a:ext cx="352380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84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3439085"/>
            <a:ext cx="619046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3982611"/>
            <a:ext cx="580952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4535673"/>
            <a:ext cx="619047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5098270"/>
            <a:ext cx="609523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8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2380" y="2296312"/>
            <a:ext cx="266666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