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2" r:id="rId22"/>
    <p:sldId id="331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495" y="2766695"/>
            <a:ext cx="9605645" cy="1324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4125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3099" y="1659830"/>
            <a:ext cx="267065" cy="26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8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690" y="3642995"/>
            <a:ext cx="88601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0000" y="5302343"/>
            <a:ext cx="3504761" cy="45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9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6457" y="2779609"/>
            <a:ext cx="7257549" cy="44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4551" y="5233463"/>
            <a:ext cx="9533143" cy="44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1260" y="6048375"/>
            <a:ext cx="724471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4050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7142" y="2374714"/>
            <a:ext cx="914285" cy="4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3809" y="3203930"/>
            <a:ext cx="2466666" cy="4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7230" y="3140968"/>
            <a:ext cx="251396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60010" y="1988820"/>
            <a:ext cx="399034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1555" y="2877820"/>
            <a:ext cx="219138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05714" y="3697060"/>
            <a:ext cx="4019047" cy="4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58095" y="4535541"/>
            <a:ext cx="1999999" cy="43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6666" y="5383549"/>
            <a:ext cx="400000" cy="40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77142" y="5374021"/>
            <a:ext cx="2333333" cy="42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1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3257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5535" y="2045970"/>
            <a:ext cx="953833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986405"/>
            <a:ext cx="100691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805555"/>
            <a:ext cx="996188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634270"/>
            <a:ext cx="6704761" cy="4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9250" y="2780665"/>
            <a:ext cx="1946910" cy="5549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6285" y="3572510"/>
            <a:ext cx="3171190" cy="6616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0370" y="4436745"/>
            <a:ext cx="3319145" cy="6718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0415" y="3626485"/>
            <a:ext cx="1944370" cy="591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35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" y="3210560"/>
            <a:ext cx="1774825" cy="575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350" y="5300980"/>
            <a:ext cx="1644650" cy="608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610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00244" y="1006634"/>
            <a:ext cx="839051" cy="36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8635" y="1727694"/>
            <a:ext cx="1288238" cy="40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6565" y="1727835"/>
            <a:ext cx="212725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9525" y="2465705"/>
            <a:ext cx="302641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05033" y="3220713"/>
            <a:ext cx="872951" cy="36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58200" y="3220720"/>
            <a:ext cx="175641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0891" y="3941774"/>
            <a:ext cx="2983290" cy="40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64640" y="5426310"/>
            <a:ext cx="1635724" cy="3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3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0000" y="2867321"/>
            <a:ext cx="866666" cy="4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4761" y="3724501"/>
            <a:ext cx="980952" cy="4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4285" y="4610254"/>
            <a:ext cx="961904" cy="4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507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9385"/>
            <a:ext cx="10800000" cy="3503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8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9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6235" y="6151880"/>
            <a:ext cx="805434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70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349" y="1094033"/>
            <a:ext cx="1633709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2197" y="1801830"/>
            <a:ext cx="4616652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5164" y="1818101"/>
            <a:ext cx="1633708" cy="37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802" y="2509627"/>
            <a:ext cx="1649965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84687" y="2509627"/>
            <a:ext cx="2462756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93000" y="4422775"/>
            <a:ext cx="178498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71827" y="6064881"/>
            <a:ext cx="1593070" cy="37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1383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399490"/>
            <a:ext cx="304761" cy="34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837630"/>
            <a:ext cx="10800000" cy="2643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2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5714" y="1924549"/>
            <a:ext cx="304761" cy="35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302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36700" y="3195955"/>
            <a:ext cx="983996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640" y="4025265"/>
            <a:ext cx="1020889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67619" y="4922591"/>
            <a:ext cx="647619" cy="35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9387"/>
            <a:ext cx="9552464" cy="6442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4106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9523" y="1554960"/>
            <a:ext cx="961904" cy="3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2857" y="2412380"/>
            <a:ext cx="971428" cy="42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6190" y="3269800"/>
            <a:ext cx="1009523" cy="42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7450" y="4137025"/>
            <a:ext cx="182435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39047" y="4984640"/>
            <a:ext cx="952380" cy="4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407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809" y="2307957"/>
            <a:ext cx="952380" cy="41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2298417"/>
            <a:ext cx="990476" cy="4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2857" y="3156979"/>
            <a:ext cx="952380" cy="42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5238" y="3156979"/>
            <a:ext cx="961904" cy="45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3333" y="4044160"/>
            <a:ext cx="914285" cy="38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43809" y="4025081"/>
            <a:ext cx="952380" cy="4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72380" y="4893182"/>
            <a:ext cx="952380" cy="41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15238" y="4883643"/>
            <a:ext cx="980951" cy="4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4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6190" y="2087517"/>
            <a:ext cx="342857" cy="34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1700345"/>
            <a:ext cx="10800000" cy="3368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6190" y="1210249"/>
            <a:ext cx="333333" cy="3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597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4365" y="1931866"/>
            <a:ext cx="327073" cy="34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709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9915" y="1887800"/>
            <a:ext cx="387198" cy="34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