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700" y="2819400"/>
            <a:ext cx="3531235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3425"/>
            <a:ext cx="10800000" cy="324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320000" y="4950828"/>
            <a:ext cx="5980952" cy="29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2510476" y="5589244"/>
            <a:ext cx="580952" cy="27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005714" y="5589244"/>
            <a:ext cx="647619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891428" y="6199074"/>
            <a:ext cx="3485714" cy="29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971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2038162"/>
            <a:ext cx="219047" cy="21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21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53333" y="4130010"/>
            <a:ext cx="219047" cy="21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857" y="4130010"/>
            <a:ext cx="266666" cy="21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199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2611226"/>
            <a:ext cx="9952380" cy="29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3270154"/>
            <a:ext cx="428571" cy="24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4285" y="3862235"/>
            <a:ext cx="2647619" cy="29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5238" y="4482964"/>
            <a:ext cx="2666666" cy="29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