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31" r:id="rId5"/>
    <p:sldId id="330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55110" y="2754630"/>
            <a:ext cx="4081780" cy="134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20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23" y="3454625"/>
            <a:ext cx="2371428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0476" y="4521618"/>
            <a:ext cx="2400000" cy="2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769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2033468"/>
            <a:ext cx="2038095" cy="28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9523" y="2043012"/>
            <a:ext cx="1828571" cy="27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714" y="2567892"/>
            <a:ext cx="4961904" cy="28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095" y="3130945"/>
            <a:ext cx="219047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232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48571" y="2451277"/>
            <a:ext cx="266666" cy="2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" b="49622"/>
          <a:stretch>
            <a:fillRect/>
          </a:stretch>
        </p:blipFill>
        <p:spPr>
          <a:xfrm>
            <a:off x="720090" y="3411855"/>
            <a:ext cx="10776675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758095" y="3992739"/>
            <a:ext cx="933333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7291428" y="3983213"/>
            <a:ext cx="4057141" cy="29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34415" y="4516755"/>
            <a:ext cx="1038796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015238" y="5059620"/>
            <a:ext cx="2704761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78" r="-1782"/>
          <a:stretch>
            <a:fillRect/>
          </a:stretch>
        </p:blipFill>
        <p:spPr>
          <a:xfrm>
            <a:off x="720090" y="2279835"/>
            <a:ext cx="10992575" cy="206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996190" y="3964406"/>
            <a:ext cx="3028571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48571" y="3964406"/>
            <a:ext cx="1800000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