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6.png"/><Relationship Id="rId5" Type="http://schemas.openxmlformats.org/officeDocument/2006/relationships/tags" Target="../tags/tag8.xml"/><Relationship Id="rId10" Type="http://schemas.openxmlformats.org/officeDocument/2006/relationships/image" Target="../media/image5.png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8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7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97530" y="1985010"/>
            <a:ext cx="5996940" cy="1165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55820" y="3427730"/>
            <a:ext cx="3037840" cy="96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05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0" y="1907540"/>
            <a:ext cx="1301750" cy="720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128885" y="1915160"/>
            <a:ext cx="1269365" cy="7023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99515" y="2707005"/>
            <a:ext cx="1269365" cy="7023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392035" y="2707005"/>
            <a:ext cx="1269365" cy="7023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768205" y="2708910"/>
            <a:ext cx="1321435" cy="7124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464425" y="3499485"/>
            <a:ext cx="1269365" cy="70231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99515" y="4291330"/>
            <a:ext cx="1269365" cy="70231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896225" y="4219575"/>
            <a:ext cx="1333500" cy="73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5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1640094"/>
            <a:ext cx="200000" cy="2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8095" y="1640094"/>
            <a:ext cx="514285" cy="27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9" y="2107760"/>
            <a:ext cx="209523" cy="2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904" y="2537249"/>
            <a:ext cx="352380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4285" y="3004915"/>
            <a:ext cx="352380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389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2253333" y="4152547"/>
            <a:ext cx="342857" cy="21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5243809" y="4123870"/>
            <a:ext cx="342857" cy="24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9443809" y="4114311"/>
            <a:ext cx="333333" cy="26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672380" y="4582696"/>
            <a:ext cx="295238" cy="27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5558095" y="4592255"/>
            <a:ext cx="333333" cy="27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9424761" y="4582696"/>
            <a:ext cx="352380" cy="27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5777142" y="5070200"/>
            <a:ext cx="1238095" cy="25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9462857" y="5519467"/>
            <a:ext cx="1190476" cy="28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3486150" y="2132330"/>
            <a:ext cx="29908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2536337"/>
            <a:ext cx="647619" cy="2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3333" y="2994191"/>
            <a:ext cx="638095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2857" y="3471124"/>
            <a:ext cx="628571" cy="2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48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4548571" y="4975700"/>
            <a:ext cx="1542857" cy="2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510476" y="5909171"/>
            <a:ext cx="9580952" cy="2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2023-12-24T15:38:54Z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